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74" r:id="rId18"/>
    <p:sldId id="299" r:id="rId19"/>
    <p:sldId id="301" r:id="rId20"/>
    <p:sldId id="300" r:id="rId21"/>
    <p:sldId id="263" r:id="rId22"/>
    <p:sldId id="277" r:id="rId23"/>
    <p:sldId id="280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6" autoAdjust="0"/>
    <p:restoredTop sz="94296"/>
  </p:normalViewPr>
  <p:slideViewPr>
    <p:cSldViewPr snapToGrid="0" showGuides="1">
      <p:cViewPr varScale="1">
        <p:scale>
          <a:sx n="112" d="100"/>
          <a:sy n="112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2023-03-15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383566" y="832522"/>
            <a:ext cx="3580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 기초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8BAF8-4AD5-1874-DE2C-69B342E0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3" y="832522"/>
            <a:ext cx="7100643" cy="44737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08EA46-B63A-3A63-37DF-D86B052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8" y="1751888"/>
            <a:ext cx="3905434" cy="47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 방식 학습</a:t>
            </a:r>
            <a:endParaRPr lang="en-US" altLang="ko-KR" dirty="0"/>
          </a:p>
          <a:p>
            <a:pPr algn="ctr"/>
            <a:r>
              <a:rPr lang="ko-KR" altLang="en-US" dirty="0"/>
              <a:t>연두색 내부가 옷 내부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데이터셋을</a:t>
            </a:r>
            <a:r>
              <a:rPr lang="ko-KR" altLang="en-US" dirty="0"/>
              <a:t> 만들기 위해 옷의 </a:t>
            </a:r>
            <a:r>
              <a:rPr lang="en-US" altLang="ko-KR" dirty="0" err="1"/>
              <a:t>openCV</a:t>
            </a:r>
            <a:r>
              <a:rPr lang="ko-KR" altLang="en-US" dirty="0"/>
              <a:t>의 이미지 </a:t>
            </a:r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를 통해서 옷의 배경 이미지</a:t>
            </a:r>
            <a:r>
              <a:rPr lang="en-US" altLang="ko-KR" dirty="0"/>
              <a:t>(</a:t>
            </a:r>
            <a:r>
              <a:rPr lang="ko-KR" altLang="en-US" dirty="0"/>
              <a:t>옷의 원단 모습</a:t>
            </a:r>
            <a:r>
              <a:rPr lang="en-US" altLang="ko-KR" dirty="0"/>
              <a:t>)</a:t>
            </a:r>
            <a:r>
              <a:rPr lang="ko-KR" altLang="en-US" dirty="0"/>
              <a:t>와 옷 내부 이미지</a:t>
            </a:r>
            <a:r>
              <a:rPr lang="en-US" altLang="ko-KR" dirty="0"/>
              <a:t>(</a:t>
            </a:r>
            <a:r>
              <a:rPr lang="ko-KR" altLang="en-US" dirty="0" err="1"/>
              <a:t>레터링</a:t>
            </a:r>
            <a:r>
              <a:rPr lang="en-US" altLang="ko-KR" dirty="0"/>
              <a:t>,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의 이미지를 구분해서 분류</a:t>
            </a:r>
            <a:endParaRPr lang="en-US" altLang="ko-KR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808</Words>
  <Application>Microsoft Office PowerPoint</Application>
  <PresentationFormat>와이드스크린</PresentationFormat>
  <Paragraphs>360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94</cp:revision>
  <dcterms:created xsi:type="dcterms:W3CDTF">2021-10-22T06:13:27Z</dcterms:created>
  <dcterms:modified xsi:type="dcterms:W3CDTF">2023-03-15T15:11:46Z</dcterms:modified>
</cp:coreProperties>
</file>