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96" y="-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3" y="72852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338103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가상 의류 착용인 </a:t>
            </a:r>
            <a:r>
              <a:rPr lang="en-US" altLang="ko-KR" dirty="0" smtClean="0"/>
              <a:t>VITON HD</a:t>
            </a:r>
            <a:r>
              <a:rPr lang="ko-KR" altLang="en-US" dirty="0" smtClean="0"/>
              <a:t>를 사용하기 위해 필요한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관절 포인트 이미지</a:t>
            </a:r>
            <a:r>
              <a:rPr lang="en-US" altLang="ko-KR" dirty="0" smtClean="0"/>
              <a:t>, </a:t>
            </a:r>
            <a:r>
              <a:rPr lang="en-US" altLang="ko-KR" dirty="0"/>
              <a:t>JSON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인체 분류</a:t>
            </a:r>
            <a:r>
              <a:rPr lang="en-US" altLang="ko-KR" dirty="0"/>
              <a:t>(</a:t>
            </a:r>
            <a:r>
              <a:rPr lang="ko-KR" altLang="en-US" dirty="0" err="1" smtClean="0"/>
              <a:t>세그멘테이션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Open pose</a:t>
            </a:r>
            <a:r>
              <a:rPr lang="ko-KR" altLang="en-US" dirty="0" smtClean="0"/>
              <a:t>를 통해서 관절 포인트의 결과를 이미지 및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 도출</a:t>
            </a:r>
            <a:endParaRPr lang="en-US" altLang="ko-KR" dirty="0"/>
          </a:p>
        </p:txBody>
      </p:sp>
      <p:pic>
        <p:nvPicPr>
          <p:cNvPr id="1031" name="Picture 7" descr="C:\Users\user\Desktop\새 폴더\KakaoTalk_20230712_20123388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99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새 폴더\KakaoTalk_20230712_201233883_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20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새 폴더\KakaoTalk_20230712_201233883_0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53" y="1238652"/>
            <a:ext cx="2905188" cy="387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인체 분류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세그멘테이션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GRAPHONOMY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CIHP-</a:t>
            </a:r>
            <a:r>
              <a:rPr lang="en-US" altLang="ko-KR" dirty="0" err="1" smtClean="0"/>
              <a:t>pgn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" name="Picture 2" descr="C:\Users\user\Desktop\새 폴더\KakaoTalk_20230712_20124461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6602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새 폴더\KakaoTalk_20230712_201244611_01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74" y="1276601"/>
            <a:ext cx="2892028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새 폴더\KakaoTalk_20230712_201244611_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43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새 폴더\KakaoTalk_20230712_201244611_03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7" y="1266825"/>
            <a:ext cx="2892028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295510"/>
            <a:ext cx="1085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필요 데이터를 취합하여</a:t>
            </a:r>
            <a:r>
              <a:rPr lang="en-US" altLang="ko-KR" dirty="0"/>
              <a:t> </a:t>
            </a:r>
            <a:r>
              <a:rPr lang="ko-KR" altLang="en-US" dirty="0" smtClean="0"/>
              <a:t>작동을 시킨 결과로 에러가 나는 부분도 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다른 인공지능에 비해 비교적 자연스럽게 결과가 나오게 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074" name="Picture 2" descr="C:\Users\user\Desktop\새 폴더\KakaoTalk_20230712_201638101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958320"/>
            <a:ext cx="2521804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새 폴더\KakaoTalk_20230712_20163810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958320"/>
            <a:ext cx="2520949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새 폴더\KakaoTalk_20230712_201219220_0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22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새 폴더\KakaoTalk_20230712_201219220_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958320"/>
            <a:ext cx="2520950" cy="33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814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가방 인식 에러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81747" y="4351867"/>
            <a:ext cx="4986867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머리카락 인식 에러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3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7753" y="5647788"/>
            <a:ext cx="1085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의상을 선택하여 입는 것 또한 가능하였다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pic>
        <p:nvPicPr>
          <p:cNvPr id="4098" name="Picture 2" descr="C:\Users\user\Desktop\새 폴더\KakaoTalk_20230712_201219220_0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97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새 폴더\KakaoTalk_20230712_201219220_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40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새 폴더\KakaoTalk_20230712_201219220_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03" y="1048683"/>
            <a:ext cx="2993815" cy="39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새 폴더\KakaoTalk_20230712_201638101_02 (1)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0" y="958320"/>
            <a:ext cx="3129361" cy="417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87</Words>
  <Application>Microsoft Office PowerPoint</Application>
  <PresentationFormat>사용자 지정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77</cp:revision>
  <dcterms:created xsi:type="dcterms:W3CDTF">2021-10-22T06:13:27Z</dcterms:created>
  <dcterms:modified xsi:type="dcterms:W3CDTF">2023-07-12T15:39:34Z</dcterms:modified>
</cp:coreProperties>
</file>