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8" r:id="rId4"/>
    <p:sldId id="281" r:id="rId5"/>
    <p:sldId id="279" r:id="rId6"/>
    <p:sldId id="282" r:id="rId7"/>
    <p:sldId id="280" r:id="rId8"/>
    <p:sldId id="283" r:id="rId9"/>
    <p:sldId id="284" r:id="rId10"/>
    <p:sldId id="259" r:id="rId11"/>
    <p:sldId id="269" r:id="rId12"/>
    <p:sldId id="265" r:id="rId13"/>
    <p:sldId id="270" r:id="rId14"/>
    <p:sldId id="271" r:id="rId15"/>
    <p:sldId id="260" r:id="rId16"/>
    <p:sldId id="266" r:id="rId17"/>
    <p:sldId id="276" r:id="rId18"/>
    <p:sldId id="275" r:id="rId19"/>
    <p:sldId id="272" r:id="rId20"/>
    <p:sldId id="263" r:id="rId21"/>
    <p:sldId id="267" r:id="rId22"/>
    <p:sldId id="277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EBEDEE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5986"/>
  </p:normalViewPr>
  <p:slideViewPr>
    <p:cSldViewPr snapToGrid="0" showGuides="1">
      <p:cViewPr varScale="1">
        <p:scale>
          <a:sx n="75" d="100"/>
          <a:sy n="75" d="100"/>
        </p:scale>
        <p:origin x="184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4D691-E00D-A329-3F2C-C12E7843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3" y="607056"/>
            <a:ext cx="2227191" cy="39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지난주에 한 내용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07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이번주에 한 내용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22255" y="1422400"/>
            <a:ext cx="119475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무슨 페이지를 만들려고 하는지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337876" y="1422400"/>
            <a:ext cx="55162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구성도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32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734092" y="142240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일정표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212520-2411-B851-363E-55CB67E4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0"/>
            <a:ext cx="9083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247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(1/12)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설계</a:t>
                      </a:r>
                      <a:r>
                        <a:rPr lang="ko-KR" altLang="en-US" sz="1400" b="0" dirty="0"/>
                        <a:t> 회의</a:t>
                      </a:r>
                      <a:endParaRPr lang="ko-Kore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2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(1/26)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설계</a:t>
                      </a:r>
                      <a:r>
                        <a:rPr lang="ko-KR" altLang="en-US" sz="1400" b="0" dirty="0"/>
                        <a:t> 회의 및 프로젝트 계획서 작성</a:t>
                      </a:r>
                      <a:endParaRPr lang="ko-Kore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3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(2/2)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백</a:t>
                      </a:r>
                      <a:r>
                        <a:rPr lang="en-US" altLang="ko-KR" sz="1400" b="0" dirty="0"/>
                        <a:t>&amp;</a:t>
                      </a:r>
                      <a:r>
                        <a:rPr lang="ko-KR" altLang="en-US" sz="1400" b="0" dirty="0"/>
                        <a:t>프론트 프레임 선정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AI</a:t>
                      </a:r>
                      <a:r>
                        <a:rPr lang="ko-KR" altLang="en-US" sz="1400" b="0" dirty="0"/>
                        <a:t> 학습 위한 데이터 </a:t>
                      </a:r>
                      <a:r>
                        <a:rPr lang="ko-KR" altLang="en-US" sz="1400" b="0" dirty="0" err="1"/>
                        <a:t>전처리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렌더링 툴을 통한 실습 학습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모델링 툴 및 샘플 학습</a:t>
                      </a:r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201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07467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575</Words>
  <Application>Microsoft Macintosh PowerPoint</Application>
  <PresentationFormat>와이드스크린</PresentationFormat>
  <Paragraphs>157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Pretendard</vt:lpstr>
      <vt:lpstr>Pretendard ExtraBold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51</cp:revision>
  <dcterms:created xsi:type="dcterms:W3CDTF">2021-10-22T06:13:27Z</dcterms:created>
  <dcterms:modified xsi:type="dcterms:W3CDTF">2023-02-01T17:03:20Z</dcterms:modified>
</cp:coreProperties>
</file>