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80" y="-1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6.jpeg"/><Relationship Id="rId7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9.jpeg"/><Relationship Id="rId4" Type="http://schemas.openxmlformats.org/officeDocument/2006/relationships/image" Target="../media/image8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1" y="1586837"/>
            <a:ext cx="2206625" cy="26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312" y="904875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pic>
        <p:nvPicPr>
          <p:cNvPr id="1027" name="Picture 3" descr="C:\Users\user\Desktop\KakaoTalk_20230803_00310396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25" y="3503741"/>
            <a:ext cx="13239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KakaoTalk_20230803_003111019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25" y="765694"/>
            <a:ext cx="13239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28499" y="290772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Openpose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28499" y="3043366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Graphonomy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026" idx="3"/>
            <a:endCxn id="1028" idx="1"/>
          </p:cNvCxnSpPr>
          <p:nvPr/>
        </p:nvCxnSpPr>
        <p:spPr>
          <a:xfrm flipV="1">
            <a:off x="2774826" y="1648344"/>
            <a:ext cx="1392299" cy="12663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26" idx="3"/>
            <a:endCxn id="1027" idx="1"/>
          </p:cNvCxnSpPr>
          <p:nvPr/>
        </p:nvCxnSpPr>
        <p:spPr>
          <a:xfrm>
            <a:off x="2774826" y="2914651"/>
            <a:ext cx="1392299" cy="1471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26" idx="3"/>
          </p:cNvCxnSpPr>
          <p:nvPr/>
        </p:nvCxnSpPr>
        <p:spPr>
          <a:xfrm>
            <a:off x="2774826" y="2914651"/>
            <a:ext cx="4057774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user\Desktop\KakaoTalk_20230803_002949870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48" y="3384014"/>
            <a:ext cx="1036135" cy="13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1028" idx="3"/>
          </p:cNvCxnSpPr>
          <p:nvPr/>
        </p:nvCxnSpPr>
        <p:spPr>
          <a:xfrm>
            <a:off x="5491100" y="1648344"/>
            <a:ext cx="1392300" cy="13331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27" idx="3"/>
          </p:cNvCxnSpPr>
          <p:nvPr/>
        </p:nvCxnSpPr>
        <p:spPr>
          <a:xfrm flipV="1">
            <a:off x="5491100" y="2914651"/>
            <a:ext cx="1392300" cy="1471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user\Desktop\KakaoTalk_20230803_00284146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1" y="1392839"/>
            <a:ext cx="1250349" cy="16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user\Desktop\KakaoTalk_20230803_002841465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11" y="1406397"/>
            <a:ext cx="1230012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user\Desktop\KakaoTalk_20230729_23453710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23" y="1406397"/>
            <a:ext cx="1225550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7445997" y="692150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VITON - HD</a:t>
            </a:r>
            <a:endParaRPr lang="ko-KR" altLang="en-US" dirty="0"/>
          </a:p>
        </p:txBody>
      </p:sp>
      <p:pic>
        <p:nvPicPr>
          <p:cNvPr id="1033" name="Picture 9" descr="C:\Users\user\Desktop\KakaoTalk_20230729_234537101_0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73" y="1421601"/>
            <a:ext cx="1214427" cy="16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1029" idx="0"/>
            <a:endCxn id="32" idx="2"/>
          </p:cNvCxnSpPr>
          <p:nvPr/>
        </p:nvCxnSpPr>
        <p:spPr>
          <a:xfrm flipV="1">
            <a:off x="8832216" y="3046413"/>
            <a:ext cx="1" cy="337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" descr="C:\Users\user\Desktop\KakaoTalk_20230803_002949870_02 (1)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8" y="3388434"/>
            <a:ext cx="1036135" cy="13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화살표 연결선 51"/>
          <p:cNvCxnSpPr>
            <a:stCxn id="40" idx="0"/>
            <a:endCxn id="1033" idx="2"/>
          </p:cNvCxnSpPr>
          <p:nvPr/>
        </p:nvCxnSpPr>
        <p:spPr>
          <a:xfrm flipV="1">
            <a:off x="11279986" y="3040837"/>
            <a:ext cx="1" cy="3475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user\Desktop\1232.jp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79" y="3388434"/>
            <a:ext cx="1033837" cy="13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직선 화살표 연결선 57"/>
          <p:cNvCxnSpPr/>
          <p:nvPr/>
        </p:nvCxnSpPr>
        <p:spPr>
          <a:xfrm flipV="1">
            <a:off x="10059208" y="3036417"/>
            <a:ext cx="1" cy="3475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user\Desktop\KakaoTalk_20230803_004353866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57" y="3367086"/>
            <a:ext cx="1068156" cy="14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/>
          <p:cNvCxnSpPr>
            <a:stCxn id="1036" idx="0"/>
            <a:endCxn id="1030" idx="2"/>
          </p:cNvCxnSpPr>
          <p:nvPr/>
        </p:nvCxnSpPr>
        <p:spPr>
          <a:xfrm flipV="1">
            <a:off x="7592035" y="3059971"/>
            <a:ext cx="1" cy="3071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59465" y="5676342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원본 </a:t>
            </a:r>
            <a:r>
              <a:rPr lang="ko-KR" altLang="en-US" dirty="0"/>
              <a:t>모델 </a:t>
            </a:r>
            <a:r>
              <a:rPr lang="ko-KR" altLang="en-US" dirty="0" smtClean="0"/>
              <a:t>이미지에서 </a:t>
            </a:r>
            <a:r>
              <a:rPr lang="en-US" altLang="ko-KR" dirty="0" err="1" smtClean="0"/>
              <a:t>Openpose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Graphonomy</a:t>
            </a:r>
            <a:r>
              <a:rPr lang="ko-KR" altLang="en-US" dirty="0" smtClean="0"/>
              <a:t>를 통해서 모델 신체 정보를 모은 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의류 이미지를 통해 </a:t>
            </a:r>
            <a:r>
              <a:rPr lang="en-US" altLang="ko-KR" dirty="0" smtClean="0"/>
              <a:t>VITON HD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 이미지를 </a:t>
            </a:r>
            <a:r>
              <a:rPr lang="en-US" altLang="ko-KR" dirty="0"/>
              <a:t>generate </a:t>
            </a:r>
            <a:r>
              <a:rPr lang="ko-KR" altLang="en-US" dirty="0" smtClean="0"/>
              <a:t>하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과정</a:t>
            </a:r>
            <a:r>
              <a:rPr lang="ko-KR" altLang="en-US" dirty="0" smtClean="0"/>
              <a:t>을 거침</a:t>
            </a:r>
            <a:endParaRPr lang="en-US" altLang="ko-KR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8446610" y="4911725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 이미지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052719" y="2550283"/>
            <a:ext cx="1552787" cy="302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Image, 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108326" y="5337175"/>
            <a:ext cx="1410000" cy="302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Gray </a:t>
            </a:r>
            <a:r>
              <a:rPr lang="en-US" altLang="ko-KR" dirty="0" err="1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7" y="1607946"/>
            <a:ext cx="2249821" cy="28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02049" y="940982"/>
            <a:ext cx="273201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pic>
        <p:nvPicPr>
          <p:cNvPr id="1029" name="Picture 5" descr="C:\Users\user\Desktop\KakaoTalk_20230803_002949870_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07" y="1609315"/>
            <a:ext cx="1316904" cy="14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KakaoTalk_20230803_00284146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51" y="1510682"/>
            <a:ext cx="1250349" cy="16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user\Desktop\KakaoTalk_20230803_002841465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965" y="1510682"/>
            <a:ext cx="1230012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user\Desktop\KakaoTalk_20230729_234537101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51" y="3143283"/>
            <a:ext cx="1225550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9244544" y="907086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VITON – HD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pic>
        <p:nvPicPr>
          <p:cNvPr id="1033" name="Picture 9" descr="C:\Users\user\Desktop\KakaoTalk_20230729_234537101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50" y="3150698"/>
            <a:ext cx="1214427" cy="16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C:\Users\user\Desktop\KakaoTalk_20230803_002949870_02 (1)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85" y="3016007"/>
            <a:ext cx="1315626" cy="140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esktop\1232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3017375"/>
            <a:ext cx="1314347" cy="140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ser\Desktop\KakaoTalk_20230803_004353866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609315"/>
            <a:ext cx="1315624" cy="140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56513" y="5583123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위와 같은 과정을 간소화하여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모델 </a:t>
            </a:r>
            <a:r>
              <a:rPr lang="ko-KR" altLang="en-US" dirty="0" smtClean="0"/>
              <a:t>이미지와 의상 이미지를 전송하면 서버에서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generate</a:t>
            </a:r>
            <a:r>
              <a:rPr lang="ko-KR" altLang="en-US" dirty="0" smtClean="0"/>
              <a:t>된 이미지를 리턴 해주는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진행</a:t>
            </a:r>
            <a:endParaRPr lang="en-US" altLang="ko-KR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9279699" y="4838753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Image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29127" y="2784538"/>
            <a:ext cx="2747540" cy="7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0738" y="4769934"/>
            <a:ext cx="2036558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nput </a:t>
            </a:r>
            <a:r>
              <a:rPr lang="ko-KR" altLang="en-US" dirty="0" smtClean="0"/>
              <a:t>의류 </a:t>
            </a:r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445904" y="4769934"/>
            <a:ext cx="2157762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</a:t>
            </a:r>
            <a:r>
              <a:rPr lang="ko-KR" altLang="en-US" dirty="0" smtClean="0"/>
              <a:t>의류 </a:t>
            </a:r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6016427" y="3298888"/>
            <a:ext cx="2745952" cy="81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82</Words>
  <Application>Microsoft Office PowerPoint</Application>
  <PresentationFormat>사용자 지정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87</cp:revision>
  <dcterms:created xsi:type="dcterms:W3CDTF">2021-10-22T06:13:27Z</dcterms:created>
  <dcterms:modified xsi:type="dcterms:W3CDTF">2023-08-02T16:51:26Z</dcterms:modified>
</cp:coreProperties>
</file>