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80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1" y="478942"/>
            <a:ext cx="11169650" cy="52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우리의 목적과 유사</a:t>
            </a:r>
            <a:r>
              <a:rPr lang="ko-KR" altLang="en-US" dirty="0"/>
              <a:t>한</a:t>
            </a:r>
            <a:r>
              <a:rPr lang="ko-KR" altLang="en-US" dirty="0" smtClean="0"/>
              <a:t> 인공지능 </a:t>
            </a:r>
            <a:r>
              <a:rPr lang="en-US" altLang="ko-KR" dirty="0" smtClean="0"/>
              <a:t>CVPR 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환경 설정 및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과정을 진행함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21</Words>
  <Application>Microsoft Office PowerPoint</Application>
  <PresentationFormat>사용자 지정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60</cp:revision>
  <dcterms:created xsi:type="dcterms:W3CDTF">2021-10-22T06:13:27Z</dcterms:created>
  <dcterms:modified xsi:type="dcterms:W3CDTF">2023-06-21T16:24:10Z</dcterms:modified>
</cp:coreProperties>
</file>