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298" r:id="rId12"/>
    <p:sldId id="274" r:id="rId13"/>
    <p:sldId id="299" r:id="rId14"/>
    <p:sldId id="301" r:id="rId15"/>
    <p:sldId id="300" r:id="rId16"/>
    <p:sldId id="259" r:id="rId17"/>
    <p:sldId id="302" r:id="rId18"/>
    <p:sldId id="303" r:id="rId19"/>
    <p:sldId id="304" r:id="rId20"/>
    <p:sldId id="305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2" autoAdjust="0"/>
    <p:restoredTop sz="94296"/>
  </p:normalViewPr>
  <p:slideViewPr>
    <p:cSldViewPr snapToGrid="0" showGuides="1">
      <p:cViewPr varScale="1">
        <p:scale>
          <a:sx n="81" d="100"/>
          <a:sy n="81" d="100"/>
        </p:scale>
        <p:origin x="18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2023. 2. 23.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60996" y="4967100"/>
            <a:ext cx="98700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(230224)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283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등고선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 학습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 모델링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토큰 생성하는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CREATE TOKEN 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및 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9197262" y="870007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4406F-59E1-96A3-609B-3D258C85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9044862" cy="57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 방식 학습</a:t>
            </a:r>
            <a:endParaRPr lang="en-US" altLang="ko-KR" sz="2000" dirty="0"/>
          </a:p>
          <a:p>
            <a:pPr algn="ctr"/>
            <a:r>
              <a:rPr lang="ko-KR" altLang="en-US" sz="2000" dirty="0"/>
              <a:t>연두색 내부가 옷 내부 이미지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데이터셋을</a:t>
            </a:r>
            <a:r>
              <a:rPr lang="ko-KR" altLang="en-US" sz="2000" dirty="0"/>
              <a:t> 만들기 위해 옷의 </a:t>
            </a:r>
            <a:r>
              <a:rPr lang="en-US" altLang="ko-KR" sz="2000" dirty="0" err="1"/>
              <a:t>openCV</a:t>
            </a:r>
            <a:r>
              <a:rPr lang="ko-KR" altLang="en-US" sz="2000" dirty="0"/>
              <a:t>의 이미지 </a:t>
            </a:r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통해서 옷의 배경 이미지</a:t>
            </a:r>
            <a:r>
              <a:rPr lang="en-US" altLang="ko-KR" sz="2000" dirty="0"/>
              <a:t>(</a:t>
            </a:r>
            <a:r>
              <a:rPr lang="ko-KR" altLang="en-US" sz="2000" dirty="0"/>
              <a:t>옷의 원단 모습</a:t>
            </a:r>
            <a:r>
              <a:rPr lang="en-US" altLang="ko-KR" sz="2000" dirty="0"/>
              <a:t>)</a:t>
            </a:r>
            <a:r>
              <a:rPr lang="ko-KR" altLang="en-US" sz="2000" dirty="0"/>
              <a:t>와 옷 내부 이미지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레터링</a:t>
            </a:r>
            <a:r>
              <a:rPr lang="en-US" altLang="ko-KR" sz="2000" dirty="0"/>
              <a:t>,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  <a:r>
              <a:rPr lang="ko-KR" altLang="en-US" sz="2000" dirty="0"/>
              <a:t>의 이미지를 구분해서 분류</a:t>
            </a:r>
            <a:endParaRPr lang="en-US" altLang="ko-KR" sz="2000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08051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세부 모델링 프로그램 설치 및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 사용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마이페이지 샘플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관련 스프링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내용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정보구조도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Cycle Gan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671822" y="1046167"/>
            <a:ext cx="4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 세부 모델링 프로그램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MarvelousDesigner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다운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F0EFF-F73B-6A5E-6B2F-42BF93F5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1058684"/>
            <a:ext cx="5367153" cy="4499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E8B197-D9AD-5F16-293B-1B06B889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2" y="1630942"/>
            <a:ext cx="6154133" cy="39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7042" y="4213721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마이페이지</a:t>
            </a:r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 항목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E812A-A91C-21CA-B3B6-1121D2F0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07" y="731035"/>
            <a:ext cx="6270977" cy="345903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D2C68-9443-48B9-C64E-FA325DF0F206}"/>
              </a:ext>
            </a:extLst>
          </p:cNvPr>
          <p:cNvSpPr txBox="1"/>
          <p:nvPr/>
        </p:nvSpPr>
        <p:spPr>
          <a:xfrm>
            <a:off x="1021054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구성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가입한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ID(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메일 형식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이름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 일자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058B2-AC60-EC7D-3D51-C0B05FE96A88}"/>
              </a:ext>
            </a:extLst>
          </p:cNvPr>
          <p:cNvSpPr txBox="1"/>
          <p:nvPr/>
        </p:nvSpPr>
        <p:spPr>
          <a:xfrm>
            <a:off x="6677836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추가 할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구매 내역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작성한 리뷰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개인정보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6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0E32B-5CEC-0145-E7B1-ECE99AA1BE59}"/>
              </a:ext>
            </a:extLst>
          </p:cNvPr>
          <p:cNvGraphicFramePr>
            <a:graphicFrameLocks noGrp="1"/>
          </p:cNvGraphicFramePr>
          <p:nvPr/>
        </p:nvGraphicFramePr>
        <p:xfrm>
          <a:off x="3433328" y="890569"/>
          <a:ext cx="5325341" cy="447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698">
                  <a:extLst>
                    <a:ext uri="{9D8B030D-6E8A-4147-A177-3AD203B41FA5}">
                      <a16:colId xmlns:a16="http://schemas.microsoft.com/office/drawing/2014/main" val="2781669911"/>
                    </a:ext>
                  </a:extLst>
                </a:gridCol>
                <a:gridCol w="1448493">
                  <a:extLst>
                    <a:ext uri="{9D8B030D-6E8A-4147-A177-3AD203B41FA5}">
                      <a16:colId xmlns:a16="http://schemas.microsoft.com/office/drawing/2014/main" val="3909345319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92542485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Depth1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Depth2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Depth3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8126706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마이페이지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주문내역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97107567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개인정보수정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07282305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작성 한 리뷰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2925649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로그인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로그아웃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회원가입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6546021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아이디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6679681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비밀번호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75913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관심 상품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031308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추천 상품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82707087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아바타 목록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편집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068203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삭제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169319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장바구니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6985600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카테고리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아우터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후드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재킷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코트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패딩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67557552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상의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니트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셔츠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맨투맨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티셔츠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76865316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하의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데님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숏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레깅스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스커트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6563147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신발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구두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운동화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슬리퍼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5506455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한벌옷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원피스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72059965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비니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볼캡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버킷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0850211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액세서리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17211613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5359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9445" y="5764964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초기 정보구조도 작성</a:t>
            </a:r>
          </a:p>
        </p:txBody>
      </p:sp>
    </p:spTree>
    <p:extLst>
      <p:ext uri="{BB962C8B-B14F-4D97-AF65-F5344CB8AC3E}">
        <p14:creationId xmlns:p14="http://schemas.microsoft.com/office/powerpoint/2010/main" val="131041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5540976"/>
            <a:ext cx="9667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컨투어방식을</a:t>
            </a:r>
            <a:r>
              <a:rPr lang="ko-KR" altLang="en-US" sz="2000" dirty="0"/>
              <a:t> 통해서 테스트 데이터를 만드는 것의 효율성 문제점 발견</a:t>
            </a:r>
            <a:endParaRPr lang="en-US" altLang="ko-KR" sz="2000" dirty="0"/>
          </a:p>
          <a:p>
            <a:pPr algn="ctr"/>
            <a:r>
              <a:rPr lang="en-US" altLang="ko-KR" sz="2000" dirty="0"/>
              <a:t>Cycle GAN</a:t>
            </a:r>
            <a:r>
              <a:rPr lang="ko-KR" altLang="en-US" sz="2000" dirty="0"/>
              <a:t>을 통해서 테스트 데이터 제작으로 변경</a:t>
            </a:r>
            <a:endParaRPr lang="en-US" altLang="ko-KR" sz="2000" dirty="0"/>
          </a:p>
          <a:p>
            <a:pPr algn="ctr"/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Cycle </a:t>
            </a:r>
            <a:r>
              <a:rPr lang="en-US" altLang="ko-KR" sz="2000" dirty="0" err="1"/>
              <a:t>Gan</a:t>
            </a:r>
            <a:r>
              <a:rPr lang="ko-KR" altLang="en-US" sz="2000" dirty="0"/>
              <a:t>학습</a:t>
            </a:r>
            <a:endParaRPr lang="en-US" altLang="ko-KR" sz="2000" dirty="0"/>
          </a:p>
        </p:txBody>
      </p:sp>
      <p:pic>
        <p:nvPicPr>
          <p:cNvPr id="1026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92" y="325465"/>
            <a:ext cx="9820167" cy="48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사이클겐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56246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연동 성공 후 회원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단건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초기 정보구조도에 따른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GNB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구성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45103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" y="1046074"/>
            <a:ext cx="11800637" cy="47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919</Words>
  <Application>Microsoft Macintosh PowerPoint</Application>
  <PresentationFormat>와이드스크린</PresentationFormat>
  <Paragraphs>397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Apple SD Gothic Neo</vt:lpstr>
      <vt:lpstr>돋움</vt:lpstr>
      <vt:lpstr>맑은 고딕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96</cp:revision>
  <dcterms:created xsi:type="dcterms:W3CDTF">2021-10-22T06:13:27Z</dcterms:created>
  <dcterms:modified xsi:type="dcterms:W3CDTF">2023-02-22T17:23:59Z</dcterms:modified>
</cp:coreProperties>
</file>