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 varScale="1">
        <p:scale>
          <a:sx n="112" d="100"/>
          <a:sy n="112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2023-03-22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461594" y="273771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작업을 위한 옷 샘플 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3AC079-78E1-1AB0-5EED-2DB32B72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94" y="3025211"/>
            <a:ext cx="2725471" cy="3832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C2187A-7253-6ED3-16D8-ACADD1E4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771"/>
            <a:ext cx="5392391" cy="1642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608F8C-1384-520C-43CA-840381FAC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18747"/>
            <a:ext cx="5092685" cy="3039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D44734-8BE1-5AF8-5115-52BF6FC2E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58699"/>
            <a:ext cx="5461594" cy="19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807</Words>
  <Application>Microsoft Office PowerPoint</Application>
  <PresentationFormat>와이드스크린</PresentationFormat>
  <Paragraphs>359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95</cp:revision>
  <dcterms:created xsi:type="dcterms:W3CDTF">2021-10-22T06:13:27Z</dcterms:created>
  <dcterms:modified xsi:type="dcterms:W3CDTF">2023-03-22T14:51:49Z</dcterms:modified>
</cp:coreProperties>
</file>