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59" r:id="rId11"/>
    <p:sldId id="298" r:id="rId12"/>
    <p:sldId id="274" r:id="rId13"/>
    <p:sldId id="306" r:id="rId14"/>
    <p:sldId id="307" r:id="rId15"/>
    <p:sldId id="260" r:id="rId16"/>
    <p:sldId id="308" r:id="rId17"/>
    <p:sldId id="309" r:id="rId18"/>
    <p:sldId id="263" r:id="rId19"/>
    <p:sldId id="277" r:id="rId20"/>
    <p:sldId id="280" r:id="rId21"/>
    <p:sldId id="283" r:id="rId22"/>
    <p:sldId id="289" r:id="rId23"/>
    <p:sldId id="290" r:id="rId24"/>
    <p:sldId id="29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18" autoAdjust="0"/>
    <p:restoredTop sz="96197"/>
  </p:normalViewPr>
  <p:slideViewPr>
    <p:cSldViewPr snapToGrid="0" showGuides="1">
      <p:cViewPr varScale="1">
        <p:scale>
          <a:sx n="99" d="100"/>
          <a:sy n="99" d="100"/>
        </p:scale>
        <p:origin x="208" y="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2023. 3. 22.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19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3459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6455-8AE5-D445-8E53-D84F0E21194D}" type="datetime1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00B3-16A5-CF49-80C7-96E72C011869}" type="datetime1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C90A-3C03-DA4A-A696-68EBD939C235}" type="datetime1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4F67-593B-6742-8166-2A48A388EC91}" type="datetime1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F0-B204-704E-9C96-AFDAFF6BAE45}" type="datetime1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00D2-B384-7C44-85A0-EFC2B2FF8822}" type="datetime1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AA36-92A3-FF43-B1E2-9FBD88D7E3A0}" type="datetime1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A582-651C-4748-B9B3-AC238D1B7766}" type="datetime1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CD8C-16B1-F946-804B-72E79ECB2263}" type="datetime1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D6C6-4A98-924E-B5D3-CC173ECD74CA}" type="datetime1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E6-350B-484D-B12E-0D5AE2BFFF57}" type="datetime1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E505-C649-1740-B6C1-C725031D073D}" type="datetime1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167410" y="4967100"/>
            <a:ext cx="985718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(230323)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7799F-3DB1-4088-6C9A-A8CCF373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63930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픽스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투 </a:t>
            </a:r>
            <a:r>
              <a:rPr lang="ko-KR" altLang="en-US" sz="180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픽스로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방식 변경 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및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학습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픽스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투 </a:t>
            </a:r>
            <a:r>
              <a:rPr lang="ko-KR" altLang="en-US" sz="180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픽스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코드 작성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</a:p>
          <a:p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머리 모델링 작업 몸통 베이스 작업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" altLang="ko-Kore-KR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MongoDB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와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" altLang="ko-Kore-KR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spring</a:t>
            </a:r>
          </a:p>
          <a:p>
            <a:r>
              <a:rPr lang="en" altLang="ko-Kore-KR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angular 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연동 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FE5D57-770D-D055-5DFB-C39742D0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7383566" y="832522"/>
            <a:ext cx="3580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머리 모델링 작업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몸통 모델링 기초 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B8BAF8-4AD5-1874-DE2C-69B342E0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3" y="832522"/>
            <a:ext cx="7100643" cy="44737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08EA46-B63A-3A63-37DF-D86B0521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38" y="1499633"/>
            <a:ext cx="3905434" cy="475894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C26370-B855-E06F-AF74-C6908225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user\Desktop\1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89" y="773037"/>
            <a:ext cx="11069201" cy="507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9236" y="5872664"/>
            <a:ext cx="99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결과물의 조건과 모델의 적합성을 </a:t>
            </a:r>
            <a:r>
              <a:rPr lang="en-US" altLang="ko-KR" dirty="0"/>
              <a:t>Pix2Pix</a:t>
            </a:r>
            <a:r>
              <a:rPr lang="ko-KR" altLang="en-US" dirty="0"/>
              <a:t>모델로 </a:t>
            </a:r>
            <a:r>
              <a:rPr lang="en-US" altLang="ko-KR" dirty="0" err="1"/>
              <a:t>Colab</a:t>
            </a:r>
            <a:r>
              <a:rPr lang="ko-KR" altLang="en-US" dirty="0"/>
              <a:t>으로 코드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CF717D-F05E-D5AA-98C5-60B83797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17648" y="5872664"/>
            <a:ext cx="99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SQL(H2) </a:t>
            </a:r>
            <a:r>
              <a:rPr lang="ko-KR" altLang="en-US" dirty="0"/>
              <a:t>에서 </a:t>
            </a:r>
            <a:r>
              <a:rPr lang="en-US" altLang="ko-KR" dirty="0"/>
              <a:t>NoSQL(MongoDB)</a:t>
            </a:r>
            <a:r>
              <a:rPr lang="ko-KR" altLang="en-US" dirty="0"/>
              <a:t>로 변경 후 확인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F8628E-9E47-3919-D97D-44EA5C736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" y="1421251"/>
            <a:ext cx="5405424" cy="38375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BAFD9D-9EBA-F970-0C99-8A22253C7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55" y="1252883"/>
            <a:ext cx="4188022" cy="1979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F21C4B-B93B-D968-7B2F-37A667A12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3373"/>
            <a:ext cx="5166360" cy="38375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EA690F-D1E9-9491-A578-5BCC32610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059" y="3660880"/>
            <a:ext cx="3770811" cy="239645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A672E5-9672-8E97-5051-BAA1DF46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7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18964" y="5220913"/>
            <a:ext cx="9917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그러나 지원하지 않는 미디어 타입 오류 </a:t>
            </a:r>
            <a:r>
              <a:rPr lang="en-US" altLang="ko-KR" dirty="0"/>
              <a:t>”415”</a:t>
            </a:r>
            <a:r>
              <a:rPr lang="ko-KR" altLang="en-US" dirty="0"/>
              <a:t> 코드 발생</a:t>
            </a:r>
            <a:r>
              <a:rPr lang="en-US" altLang="ko-KR" dirty="0"/>
              <a:t>,</a:t>
            </a:r>
            <a:r>
              <a:rPr lang="ko-KR" altLang="en-US" dirty="0"/>
              <a:t> 프론트와 백 사이의 오류 점을 찾아보려 했으나</a:t>
            </a:r>
            <a:r>
              <a:rPr lang="en-US" altLang="ko-KR" dirty="0"/>
              <a:t>,</a:t>
            </a:r>
            <a:r>
              <a:rPr lang="ko-KR" altLang="en-US" dirty="0"/>
              <a:t> 폼 데이터는 정상적으로 들어가는 것으로 확인됩니다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결국 해결 실패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297913-65C9-0095-1CB7-68FB18B32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11" y="956473"/>
            <a:ext cx="7772400" cy="39442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7FA60B-ECE8-8C59-5A39-529DA71AE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473" y="339005"/>
            <a:ext cx="4471616" cy="193245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D5974F-F7CB-424D-A39D-40B62AB9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06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522931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frontend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메인 틀 작업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Schema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구성 및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DB</a:t>
            </a: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업데이트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36077" y="6147808"/>
            <a:ext cx="99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페이지 틀 구상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D5974F-F7CB-424D-A39D-40B62AB9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027F5E-864B-E6EB-980D-080CEC60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921" y="452966"/>
            <a:ext cx="6562158" cy="5520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15F38D-07E2-8F18-5668-60232B52EB4E}"/>
              </a:ext>
            </a:extLst>
          </p:cNvPr>
          <p:cNvCxnSpPr>
            <a:cxnSpLocks/>
          </p:cNvCxnSpPr>
          <p:nvPr/>
        </p:nvCxnSpPr>
        <p:spPr>
          <a:xfrm flipH="1" flipV="1">
            <a:off x="9258064" y="2973121"/>
            <a:ext cx="582622" cy="6006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262A5B-1E3A-0707-9F80-0AFC001B9E8B}"/>
              </a:ext>
            </a:extLst>
          </p:cNvPr>
          <p:cNvSpPr txBox="1"/>
          <p:nvPr/>
        </p:nvSpPr>
        <p:spPr>
          <a:xfrm>
            <a:off x="8610600" y="3760499"/>
            <a:ext cx="351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슬라이드 형태</a:t>
            </a:r>
            <a:endParaRPr lang="en-US" altLang="ko-KR" sz="1400" dirty="0"/>
          </a:p>
          <a:p>
            <a:pPr algn="ctr"/>
            <a:r>
              <a:rPr lang="ko-KR" altLang="en-US" sz="1400" dirty="0"/>
              <a:t>이미지 노출</a:t>
            </a:r>
            <a:endParaRPr lang="en-US" altLang="ko-KR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A75EECB-E4EB-DB85-1FA7-AD0080EDF126}"/>
              </a:ext>
            </a:extLst>
          </p:cNvPr>
          <p:cNvCxnSpPr>
            <a:cxnSpLocks/>
          </p:cNvCxnSpPr>
          <p:nvPr/>
        </p:nvCxnSpPr>
        <p:spPr>
          <a:xfrm flipV="1">
            <a:off x="1850571" y="1687868"/>
            <a:ext cx="964350" cy="1867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9021291-4157-F437-2A07-0D89930AD755}"/>
              </a:ext>
            </a:extLst>
          </p:cNvPr>
          <p:cNvSpPr txBox="1"/>
          <p:nvPr/>
        </p:nvSpPr>
        <p:spPr>
          <a:xfrm>
            <a:off x="294878" y="1721476"/>
            <a:ext cx="1555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검색어 입력</a:t>
            </a:r>
            <a:endParaRPr lang="en-US" altLang="ko-KR" sz="1400" dirty="0"/>
          </a:p>
          <a:p>
            <a:pPr algn="ctr"/>
            <a:r>
              <a:rPr lang="ko-KR" altLang="en-US" sz="1400" dirty="0"/>
              <a:t>및 확인 버튼</a:t>
            </a:r>
            <a:endParaRPr lang="en-US" altLang="ko-KR" sz="1400" dirty="0"/>
          </a:p>
          <a:p>
            <a:pPr algn="ctr"/>
            <a:r>
              <a:rPr lang="en-US" altLang="ko-KR" sz="1400" dirty="0"/>
              <a:t>(header)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F6509E2-9F1A-BD79-AB25-21A0D5453503}"/>
              </a:ext>
            </a:extLst>
          </p:cNvPr>
          <p:cNvCxnSpPr>
            <a:cxnSpLocks/>
          </p:cNvCxnSpPr>
          <p:nvPr/>
        </p:nvCxnSpPr>
        <p:spPr>
          <a:xfrm flipV="1">
            <a:off x="1981199" y="4830201"/>
            <a:ext cx="1894115" cy="1531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E77928-5BCF-CBE2-0BF3-E79AE3504F59}"/>
              </a:ext>
            </a:extLst>
          </p:cNvPr>
          <p:cNvSpPr txBox="1"/>
          <p:nvPr/>
        </p:nvSpPr>
        <p:spPr>
          <a:xfrm>
            <a:off x="152400" y="4830201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상품이나 아바타가</a:t>
            </a:r>
            <a:endParaRPr lang="en-US" altLang="ko-KR" sz="1400" dirty="0"/>
          </a:p>
          <a:p>
            <a:pPr algn="ctr"/>
            <a:r>
              <a:rPr lang="ko-KR" altLang="en-US" sz="1400" dirty="0"/>
              <a:t>노출 될 공간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0626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36077" y="6147808"/>
            <a:ext cx="99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product</a:t>
            </a:r>
            <a:r>
              <a:rPr lang="ko-KR" altLang="en-US" dirty="0"/>
              <a:t> </a:t>
            </a:r>
            <a:r>
              <a:rPr lang="en-US" altLang="ko-KR" dirty="0"/>
              <a:t>Schema</a:t>
            </a:r>
            <a:r>
              <a:rPr lang="ko-KR" altLang="en-US" dirty="0"/>
              <a:t> 구성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D5974F-F7CB-424D-A39D-40B62AB9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C3B178-14D2-BC44-9B72-E053C7859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38" y="857250"/>
            <a:ext cx="5270500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6224E7-7EB3-434B-648F-BFEE6AD08185}"/>
              </a:ext>
            </a:extLst>
          </p:cNvPr>
          <p:cNvSpPr txBox="1"/>
          <p:nvPr/>
        </p:nvSpPr>
        <p:spPr>
          <a:xfrm>
            <a:off x="6394938" y="2305151"/>
            <a:ext cx="446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product</a:t>
            </a:r>
            <a:r>
              <a:rPr lang="ko-KR" altLang="en-US" dirty="0"/>
              <a:t> </a:t>
            </a:r>
            <a:r>
              <a:rPr lang="en-US" altLang="ko-KR" dirty="0"/>
              <a:t>Schema</a:t>
            </a:r>
            <a:r>
              <a:rPr lang="ko-KR" altLang="en-US" dirty="0"/>
              <a:t> 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14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541776" y="3044279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  <a:endParaRPr lang="en-US" altLang="ko-KR" sz="4400" dirty="0">
              <a:latin typeface="+mj-lt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A88E62-19F7-67A5-013E-F0252FE5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pix2pix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endParaRPr lang="ko-KR" altLang="en-US" sz="2000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182133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DB 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981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Main Page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틀 제작 마무리하기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endParaRPr lang="ko-KR" altLang="en-US" sz="2000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5388A-3178-5A20-9FCF-F9D0421A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70F6B5-2DD4-93FC-076B-5B12BA61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163F3-1D5E-8496-EA74-C7B07947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19955"/>
              </p:ext>
            </p:extLst>
          </p:nvPr>
        </p:nvGraphicFramePr>
        <p:xfrm>
          <a:off x="1961077" y="114300"/>
          <a:ext cx="8269846" cy="65948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(~2/23)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 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 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DE3559-F036-F23C-B914-15D88B85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753987"/>
              </p:ext>
            </p:extLst>
          </p:nvPr>
        </p:nvGraphicFramePr>
        <p:xfrm>
          <a:off x="1961077" y="954648"/>
          <a:ext cx="8269846" cy="52749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9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(~3/16)</a:t>
                      </a:r>
                      <a:endParaRPr lang="x-none" altLang="en-US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10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4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5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6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5B658-DA1D-79A7-4407-A69C3525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06826B-C666-606C-4337-E1FB952C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7C7988-79E5-FF33-2892-C7B7C09B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67FE8B-21E9-59F2-85CD-81275C23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23EF745D-4C8F-9F97-31E5-1F9460BD24A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44295" y="1218507"/>
            <a:ext cx="11103409" cy="49118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A65CBE-43B1-3923-CCF6-97C159BA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91" y="868390"/>
            <a:ext cx="10114867" cy="573752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F40C44-6C60-5281-F786-C2ED969A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1F683-056F-04F7-52F0-4FC78D2D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D4C22E-9033-24F3-1F06-2622DED7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F5A187-B636-ED5B-66AD-EB9C6EA3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C30EB8-4A2A-2420-8FA8-AAFA8437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894</Words>
  <Application>Microsoft Macintosh PowerPoint</Application>
  <PresentationFormat>와이드스크린</PresentationFormat>
  <Paragraphs>375</Paragraphs>
  <Slides>24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Apple SD Gothic Neo</vt:lpstr>
      <vt:lpstr>Batang</vt:lpstr>
      <vt:lpstr>돋움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황세동</cp:lastModifiedBy>
  <cp:revision>108</cp:revision>
  <dcterms:created xsi:type="dcterms:W3CDTF">2021-10-22T06:13:27Z</dcterms:created>
  <dcterms:modified xsi:type="dcterms:W3CDTF">2023-03-22T12:43:18Z</dcterms:modified>
</cp:coreProperties>
</file>