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78" r:id="rId3"/>
    <p:sldId id="286" r:id="rId4"/>
    <p:sldId id="281" r:id="rId5"/>
    <p:sldId id="287" r:id="rId6"/>
    <p:sldId id="279" r:id="rId7"/>
    <p:sldId id="292" r:id="rId8"/>
    <p:sldId id="282" r:id="rId9"/>
    <p:sldId id="293" r:id="rId10"/>
    <p:sldId id="260" r:id="rId11"/>
    <p:sldId id="302" r:id="rId12"/>
    <p:sldId id="303" r:id="rId13"/>
    <p:sldId id="304" r:id="rId14"/>
    <p:sldId id="305" r:id="rId15"/>
    <p:sldId id="259" r:id="rId16"/>
    <p:sldId id="298" r:id="rId17"/>
    <p:sldId id="274" r:id="rId18"/>
    <p:sldId id="306" r:id="rId19"/>
    <p:sldId id="307" r:id="rId20"/>
    <p:sldId id="263" r:id="rId21"/>
    <p:sldId id="277" r:id="rId22"/>
    <p:sldId id="280" r:id="rId23"/>
    <p:sldId id="283" r:id="rId24"/>
    <p:sldId id="289" r:id="rId25"/>
    <p:sldId id="290" r:id="rId26"/>
    <p:sldId id="291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BEE"/>
    <a:srgbClr val="D1D1CF"/>
    <a:srgbClr val="EBEDEE"/>
    <a:srgbClr val="744379"/>
    <a:srgbClr val="707646"/>
    <a:srgbClr val="2A254B"/>
    <a:srgbClr val="6D6969"/>
    <a:srgbClr val="E9E9E9"/>
    <a:srgbClr val="E4E3E1"/>
    <a:srgbClr val="E6E4E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10" autoAdjust="0"/>
    <p:restoredTop sz="96197"/>
  </p:normalViewPr>
  <p:slideViewPr>
    <p:cSldViewPr snapToGrid="0" showGuides="1">
      <p:cViewPr varScale="1">
        <p:scale>
          <a:sx n="124" d="100"/>
          <a:sy n="124" d="100"/>
        </p:scale>
        <p:origin x="56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AF690-47E0-7340-8219-FF1F73A830AB}" type="datetimeFigureOut">
              <a:rPr kumimoji="1" lang="x-none" altLang="en-US" smtClean="0"/>
              <a:t>2023. 3. 16.</a:t>
            </a:fld>
            <a:endParaRPr kumimoji="1" lang="x-none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5E925-51BE-7A42-8C6A-5E106D994793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454234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논쟁점</a:t>
            </a:r>
            <a:r>
              <a:rPr kumimoji="1" lang="en-US" altLang="ko-KR" dirty="0"/>
              <a:t>:</a:t>
            </a:r>
            <a:endParaRPr kumimoji="1" lang="en-US" altLang="x-none" dirty="0"/>
          </a:p>
          <a:p>
            <a:r>
              <a:rPr kumimoji="1" lang="en-US" altLang="x-none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x-none" altLang="en-US" dirty="0"/>
              <a:t>생성</a:t>
            </a:r>
            <a:r>
              <a:rPr kumimoji="1" lang="ko-KR" altLang="en-US" dirty="0"/>
              <a:t> 부분을 앞에 두고 그 다음 수정</a:t>
            </a:r>
            <a:r>
              <a:rPr kumimoji="1" lang="en-US" altLang="ko-KR" dirty="0"/>
              <a:t>/</a:t>
            </a:r>
            <a:r>
              <a:rPr kumimoji="1" lang="ko-KR" altLang="en-US" dirty="0"/>
              <a:t>삭제를 </a:t>
            </a:r>
            <a:r>
              <a:rPr kumimoji="1" lang="ko-KR" altLang="en-US" dirty="0" err="1"/>
              <a:t>넣어야하는가</a:t>
            </a:r>
            <a:r>
              <a:rPr kumimoji="1" lang="en-US" altLang="ko-KR" dirty="0"/>
              <a:t>?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4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4203651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논쟁점</a:t>
            </a:r>
            <a:r>
              <a:rPr kumimoji="1" lang="en-US" altLang="ko-KR" dirty="0"/>
              <a:t>:</a:t>
            </a:r>
            <a:endParaRPr kumimoji="1" lang="en-US" altLang="x-none" dirty="0"/>
          </a:p>
          <a:p>
            <a:r>
              <a:rPr kumimoji="1" lang="en-US" altLang="x-none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x-none" altLang="en-US" dirty="0"/>
              <a:t>생성</a:t>
            </a:r>
            <a:r>
              <a:rPr kumimoji="1" lang="ko-KR" altLang="en-US" dirty="0"/>
              <a:t> 부분을 앞에 두고 그 다음 수정</a:t>
            </a:r>
            <a:r>
              <a:rPr kumimoji="1" lang="en-US" altLang="ko-KR" dirty="0"/>
              <a:t>/</a:t>
            </a:r>
            <a:r>
              <a:rPr kumimoji="1" lang="ko-KR" altLang="en-US" dirty="0"/>
              <a:t>삭제를 </a:t>
            </a:r>
            <a:r>
              <a:rPr kumimoji="1" lang="ko-KR" altLang="en-US" dirty="0" err="1"/>
              <a:t>넣어야하는가</a:t>
            </a:r>
            <a:r>
              <a:rPr kumimoji="1" lang="en-US" altLang="ko-KR" dirty="0"/>
              <a:t>?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5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532708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21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634597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23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949622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24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610118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25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832256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26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219101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6455-8AE5-D445-8E53-D84F0E21194D}" type="datetime1">
              <a:rPr lang="ko-KR" altLang="en-US" smtClean="0"/>
              <a:t>2023. 3. 16.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00B3-16A5-CF49-80C7-96E72C011869}" type="datetime1">
              <a:rPr lang="ko-KR" altLang="en-US" smtClean="0"/>
              <a:t>2023. 3. 16.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2C90A-3C03-DA4A-A696-68EBD939C235}" type="datetime1">
              <a:rPr lang="ko-KR" altLang="en-US" smtClean="0"/>
              <a:t>2023. 3. 16.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E4F67-593B-6742-8166-2A48A388EC91}" type="datetime1">
              <a:rPr lang="ko-KR" altLang="en-US" smtClean="0"/>
              <a:t>2023. 3. 16.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F0-B204-704E-9C96-AFDAFF6BAE45}" type="datetime1">
              <a:rPr lang="ko-KR" altLang="en-US" smtClean="0"/>
              <a:t>2023. 3. 16.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500D2-B384-7C44-85A0-EFC2B2FF8822}" type="datetime1">
              <a:rPr lang="ko-KR" altLang="en-US" smtClean="0"/>
              <a:t>2023. 3. 16.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AA36-92A3-FF43-B1E2-9FBD88D7E3A0}" type="datetime1">
              <a:rPr lang="ko-KR" altLang="en-US" smtClean="0"/>
              <a:t>2023. 3. 16.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A582-651C-4748-B9B3-AC238D1B7766}" type="datetime1">
              <a:rPr lang="ko-KR" altLang="en-US" smtClean="0"/>
              <a:t>2023. 3. 16.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CD8C-16B1-F946-804B-72E79ECB2263}" type="datetime1">
              <a:rPr lang="ko-KR" altLang="en-US" smtClean="0"/>
              <a:t>2023. 3. 16.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9D6C6-4A98-924E-B5D3-CC173ECD74CA}" type="datetime1">
              <a:rPr lang="ko-KR" altLang="en-US" smtClean="0"/>
              <a:t>2023. 3. 16.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C8E6-350B-484D-B12E-0D5AE2BFFF57}" type="datetime1">
              <a:rPr lang="ko-KR" altLang="en-US" smtClean="0"/>
              <a:t>2023. 3. 16.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9E505-C649-1740-B6C1-C725031D073D}" type="datetime1">
              <a:rPr lang="ko-KR" altLang="en-US" smtClean="0"/>
              <a:t>2023. 3. 16.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0C938C-F8B1-4FFF-8F74-6ED0A876B136}"/>
              </a:ext>
            </a:extLst>
          </p:cNvPr>
          <p:cNvSpPr txBox="1"/>
          <p:nvPr/>
        </p:nvSpPr>
        <p:spPr>
          <a:xfrm>
            <a:off x="1233934" y="4967100"/>
            <a:ext cx="972413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Avatar S</a:t>
            </a:r>
            <a:r>
              <a:rPr lang="ko-KR" altLang="en-US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발표자료 </a:t>
            </a:r>
            <a:r>
              <a:rPr lang="en-US" altLang="ko-KR" sz="66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(230316)</a:t>
            </a:r>
            <a:endParaRPr lang="en-US" altLang="ko-KR" sz="6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ctr"/>
            <a:r>
              <a:rPr lang="en" altLang="x-none" sz="28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3D </a:t>
            </a:r>
            <a:r>
              <a:rPr lang="ko-KR" altLang="en-US" sz="28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온라인 아바타 맞춤 피팅 쇼핑몰</a:t>
            </a:r>
            <a:endParaRPr lang="en-US" altLang="ko-KR" sz="2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1FC92-B1C1-4C46-ABEF-2B6B78AA5915}"/>
              </a:ext>
            </a:extLst>
          </p:cNvPr>
          <p:cNvSpPr txBox="1"/>
          <p:nvPr/>
        </p:nvSpPr>
        <p:spPr>
          <a:xfrm>
            <a:off x="595135" y="76200"/>
            <a:ext cx="1100173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dirty="0">
                <a:latin typeface="+mn-ea"/>
              </a:rPr>
              <a:t>[         ]</a:t>
            </a:r>
            <a:endParaRPr lang="ko-KR" altLang="en-US" sz="2870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2DA7B7-D6AB-E926-A715-BE6501A871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549" y="760828"/>
            <a:ext cx="5482901" cy="3667814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E7799F-3DB1-4088-6C9A-A8CCF3732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21DE68-E754-4D80-8D0A-8A087AF9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75DB5D-21C7-4AF7-83F4-2F90A21B484B}"/>
              </a:ext>
            </a:extLst>
          </p:cNvPr>
          <p:cNvSpPr txBox="1"/>
          <p:nvPr/>
        </p:nvSpPr>
        <p:spPr>
          <a:xfrm>
            <a:off x="421017" y="2428726"/>
            <a:ext cx="60805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저번주에 한 내용</a:t>
            </a:r>
            <a:endParaRPr lang="en-US" altLang="ko-KR" sz="4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머리 모델링 작업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옷 세부 모델링 프로그램 설치 및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예제 사용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마이페이지 샘플 작성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데이터베이스 관련 스프링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내용 학습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User API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디버깅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정보구조도 작성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코랩을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통한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Cycle Gan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학습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1E082FE-6824-A097-AE21-E75A5E993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47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AF1018B-A007-FA9C-83DA-7F6A8452A9F9}"/>
              </a:ext>
            </a:extLst>
          </p:cNvPr>
          <p:cNvSpPr txBox="1"/>
          <p:nvPr/>
        </p:nvSpPr>
        <p:spPr>
          <a:xfrm>
            <a:off x="5671822" y="1046167"/>
            <a:ext cx="4493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머리 모델링 작업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옷  세부 모델링 프로그램</a:t>
            </a:r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altLang="ko-KR" sz="1600" spc="-150" dirty="0" err="1">
                <a:solidFill>
                  <a:schemeClr val="bg2">
                    <a:lumMod val="10000"/>
                  </a:schemeClr>
                </a:solidFill>
              </a:rPr>
              <a:t>MarvelousDesigner</a:t>
            </a:r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) 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다운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DFF0EFF-F73B-6A5E-6B2F-42BF93F5F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91" y="1058684"/>
            <a:ext cx="5367153" cy="44993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EE8B197-D9AD-5F16-293B-1B06B8893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822" y="1630942"/>
            <a:ext cx="6154133" cy="3927085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049D917-F546-40B7-E9E6-C12B79CCC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03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3E63217-8BC0-DD75-143A-FE99CA81719B}"/>
              </a:ext>
            </a:extLst>
          </p:cNvPr>
          <p:cNvSpPr txBox="1"/>
          <p:nvPr/>
        </p:nvSpPr>
        <p:spPr>
          <a:xfrm>
            <a:off x="3847042" y="4213721"/>
            <a:ext cx="4493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spc="-150" dirty="0">
                <a:solidFill>
                  <a:schemeClr val="bg2">
                    <a:lumMod val="10000"/>
                  </a:schemeClr>
                </a:solidFill>
              </a:rPr>
              <a:t>&lt;</a:t>
            </a:r>
            <a:r>
              <a:rPr lang="ko-KR" altLang="en-US" sz="1600" b="1" spc="-150" dirty="0">
                <a:solidFill>
                  <a:schemeClr val="bg2">
                    <a:lumMod val="10000"/>
                  </a:schemeClr>
                </a:solidFill>
              </a:rPr>
              <a:t>마이페이지</a:t>
            </a:r>
            <a:r>
              <a:rPr lang="en-US" altLang="ko-KR" sz="1600" b="1" spc="-150" dirty="0">
                <a:solidFill>
                  <a:schemeClr val="bg2">
                    <a:lumMod val="10000"/>
                  </a:schemeClr>
                </a:solidFill>
              </a:rPr>
              <a:t>&gt;</a:t>
            </a:r>
            <a:r>
              <a:rPr lang="ko-KR" altLang="en-US" sz="1600" b="1" spc="-150" dirty="0">
                <a:solidFill>
                  <a:schemeClr val="bg2">
                    <a:lumMod val="10000"/>
                  </a:schemeClr>
                </a:solidFill>
              </a:rPr>
              <a:t> 항목 구성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47E812A-A91C-21CA-B3B6-1121D2F0F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107" y="731035"/>
            <a:ext cx="6270977" cy="3459038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2D2C68-9443-48B9-C64E-FA325DF0F206}"/>
              </a:ext>
            </a:extLst>
          </p:cNvPr>
          <p:cNvSpPr txBox="1"/>
          <p:nvPr/>
        </p:nvSpPr>
        <p:spPr>
          <a:xfrm>
            <a:off x="1021054" y="5180376"/>
            <a:ext cx="449310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bg2">
                    <a:lumMod val="10000"/>
                  </a:schemeClr>
                </a:solidFill>
              </a:rPr>
              <a:t>구성 내용</a:t>
            </a:r>
            <a:endParaRPr lang="en-US" altLang="ko-KR" sz="2000" b="1" spc="-15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가입한 </a:t>
            </a:r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ID(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메일 형식</a:t>
            </a:r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이름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가입 일자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B058B2-AC60-EC7D-3D51-C0B05FE96A88}"/>
              </a:ext>
            </a:extLst>
          </p:cNvPr>
          <p:cNvSpPr txBox="1"/>
          <p:nvPr/>
        </p:nvSpPr>
        <p:spPr>
          <a:xfrm>
            <a:off x="6677836" y="5180376"/>
            <a:ext cx="449310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bg2">
                    <a:lumMod val="10000"/>
                  </a:schemeClr>
                </a:solidFill>
              </a:rPr>
              <a:t>추가 할 내용</a:t>
            </a:r>
            <a:endParaRPr lang="en-US" altLang="ko-KR" sz="2000" b="1" spc="-15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구매 내역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작성한 리뷰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개인정보 수정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F725F8A-35B0-4906-AF82-C2105AED5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46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4C0E32B-5CEC-0145-E7B1-ECE99AA1BE59}"/>
              </a:ext>
            </a:extLst>
          </p:cNvPr>
          <p:cNvGraphicFramePr>
            <a:graphicFrameLocks noGrp="1"/>
          </p:cNvGraphicFramePr>
          <p:nvPr/>
        </p:nvGraphicFramePr>
        <p:xfrm>
          <a:off x="3433328" y="890569"/>
          <a:ext cx="5325341" cy="44789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3698">
                  <a:extLst>
                    <a:ext uri="{9D8B030D-6E8A-4147-A177-3AD203B41FA5}">
                      <a16:colId xmlns:a16="http://schemas.microsoft.com/office/drawing/2014/main" val="2781669911"/>
                    </a:ext>
                  </a:extLst>
                </a:gridCol>
                <a:gridCol w="1448493">
                  <a:extLst>
                    <a:ext uri="{9D8B030D-6E8A-4147-A177-3AD203B41FA5}">
                      <a16:colId xmlns:a16="http://schemas.microsoft.com/office/drawing/2014/main" val="3909345319"/>
                    </a:ext>
                  </a:extLst>
                </a:gridCol>
                <a:gridCol w="2343150">
                  <a:extLst>
                    <a:ext uri="{9D8B030D-6E8A-4147-A177-3AD203B41FA5}">
                      <a16:colId xmlns:a16="http://schemas.microsoft.com/office/drawing/2014/main" val="3925424853"/>
                    </a:ext>
                  </a:extLst>
                </a:gridCol>
              </a:tblGrid>
              <a:tr h="217567"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u="none" strike="noStrike" dirty="0">
                          <a:effectLst/>
                        </a:rPr>
                        <a:t>Depth1</a:t>
                      </a:r>
                      <a:endParaRPr lang="en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u="none" strike="noStrike" dirty="0">
                          <a:effectLst/>
                        </a:rPr>
                        <a:t>Depth2</a:t>
                      </a:r>
                      <a:endParaRPr lang="en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u="none" strike="noStrike" dirty="0">
                          <a:effectLst/>
                        </a:rPr>
                        <a:t>Depth3</a:t>
                      </a:r>
                      <a:endParaRPr lang="en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2681267069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마이페이지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주문내역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3971075670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개인정보수정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1072823057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작성 한 리뷰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4129256490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로그인</a:t>
                      </a:r>
                      <a:r>
                        <a:rPr lang="en-US" altLang="ko-KR" sz="1400" u="none" strike="noStrike">
                          <a:effectLst/>
                        </a:rPr>
                        <a:t>/</a:t>
                      </a:r>
                      <a:r>
                        <a:rPr lang="ko-KR" altLang="en-US" sz="1400" u="none" strike="noStrike">
                          <a:effectLst/>
                        </a:rPr>
                        <a:t>로그아웃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회원가입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3654602193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아이디 찾기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2666796814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비밀번호 찾기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287591359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아바타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관심 상품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4103130802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추천 상품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827070878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아바타 목록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아바타 편집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280682033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아바타 삭제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1316931989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장바구니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1369856006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카테고리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아우터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후드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재킷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코트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패딩 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675575525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상의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니트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셔츠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맨투맨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티셔츠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3768653163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하의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데님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숏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레깅스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스커트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1656314754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신발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구두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운동화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슬리퍼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2550645532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한벌옷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원피스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720599653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모자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비니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 err="1">
                          <a:effectLst/>
                        </a:rPr>
                        <a:t>볼캡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버킷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2085021173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기타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액세서리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3172116137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검색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4535908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3E63217-8BC0-DD75-143A-FE99CA81719B}"/>
              </a:ext>
            </a:extLst>
          </p:cNvPr>
          <p:cNvSpPr txBox="1"/>
          <p:nvPr/>
        </p:nvSpPr>
        <p:spPr>
          <a:xfrm>
            <a:off x="3849445" y="5764964"/>
            <a:ext cx="4493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초기 정보구조도 작성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0E8B4E-D3C4-6BCF-B9C6-F723DD51A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41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29591" y="5540976"/>
            <a:ext cx="96676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/>
              <a:t>컨투어방식을</a:t>
            </a:r>
            <a:r>
              <a:rPr lang="ko-KR" altLang="en-US" sz="2000" dirty="0"/>
              <a:t> 통해서 테스트 데이터를 만드는 것의 효율성 문제점 발견</a:t>
            </a:r>
            <a:endParaRPr lang="en-US" altLang="ko-KR" sz="2000" dirty="0"/>
          </a:p>
          <a:p>
            <a:pPr algn="ctr"/>
            <a:r>
              <a:rPr lang="en-US" altLang="ko-KR" sz="2000" dirty="0"/>
              <a:t>Cycle GAN</a:t>
            </a:r>
            <a:r>
              <a:rPr lang="ko-KR" altLang="en-US" sz="2000" dirty="0"/>
              <a:t>을 통해서 테스트 데이터 제작으로 변경</a:t>
            </a:r>
            <a:endParaRPr lang="en-US" altLang="ko-KR" sz="2000" dirty="0"/>
          </a:p>
          <a:p>
            <a:pPr algn="ctr"/>
            <a:r>
              <a:rPr lang="en-US" altLang="ko-KR" sz="2000" dirty="0"/>
              <a:t>Google </a:t>
            </a:r>
            <a:r>
              <a:rPr lang="en-US" altLang="ko-KR" sz="2000" dirty="0" err="1"/>
              <a:t>Colab</a:t>
            </a:r>
            <a:r>
              <a:rPr lang="en-US" altLang="ko-KR" sz="2000" dirty="0"/>
              <a:t> Cycle </a:t>
            </a:r>
            <a:r>
              <a:rPr lang="en-US" altLang="ko-KR" sz="2000" dirty="0" err="1"/>
              <a:t>Gan</a:t>
            </a:r>
            <a:r>
              <a:rPr lang="ko-KR" altLang="en-US" sz="2000" dirty="0"/>
              <a:t>학습</a:t>
            </a:r>
            <a:endParaRPr lang="en-US" altLang="ko-KR" sz="2000" dirty="0"/>
          </a:p>
        </p:txBody>
      </p:sp>
      <p:pic>
        <p:nvPicPr>
          <p:cNvPr id="1026" name="Picture 2" descr="C:\Users\user\Desktop\1.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092" y="325465"/>
            <a:ext cx="9820167" cy="480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774DC90-C51A-8346-56C5-C6B4DA283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22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DF8F64-FACD-4847-BB7E-4C0E15556C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F75DDD-8FAC-423E-87FB-5D62741FF7B1}"/>
              </a:ext>
            </a:extLst>
          </p:cNvPr>
          <p:cNvSpPr txBox="1"/>
          <p:nvPr/>
        </p:nvSpPr>
        <p:spPr>
          <a:xfrm>
            <a:off x="193422" y="2582614"/>
            <a:ext cx="639309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이번주에 한 내용</a:t>
            </a:r>
            <a:endParaRPr lang="en-US" altLang="ko-KR" sz="4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sz="1800" dirty="0" err="1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픽스</a:t>
            </a:r>
            <a:r>
              <a:rPr lang="ko-KR" altLang="en-US" sz="1800" dirty="0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투 </a:t>
            </a:r>
            <a:r>
              <a:rPr lang="ko-KR" altLang="en-US" sz="1800" dirty="0" err="1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픽스로</a:t>
            </a:r>
            <a:r>
              <a:rPr lang="ko-KR" altLang="en-US" sz="1800" dirty="0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방식 변경 </a:t>
            </a:r>
            <a:r>
              <a:rPr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및</a:t>
            </a:r>
            <a:r>
              <a:rPr lang="ko-KR" altLang="en-US" sz="1800" dirty="0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학습</a:t>
            </a:r>
            <a:r>
              <a:rPr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,</a:t>
            </a:r>
            <a:r>
              <a:rPr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sz="1800" dirty="0" err="1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픽스</a:t>
            </a:r>
            <a:r>
              <a:rPr lang="ko-KR" altLang="en-US" sz="1800" dirty="0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투 </a:t>
            </a:r>
            <a:r>
              <a:rPr lang="ko-KR" altLang="en-US" sz="1800" dirty="0" err="1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픽스</a:t>
            </a:r>
            <a:r>
              <a:rPr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sz="1800" dirty="0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코드 작성</a:t>
            </a:r>
            <a:r>
              <a:rPr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,</a:t>
            </a:r>
          </a:p>
          <a:p>
            <a:r>
              <a:rPr lang="ko-KR" altLang="en-US" sz="1800" dirty="0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머리 모델링 작업 몸통 베이스 작업</a:t>
            </a:r>
            <a:r>
              <a:rPr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,</a:t>
            </a:r>
            <a:r>
              <a:rPr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" altLang="ko-Kore-KR" sz="1800" dirty="0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MongoDB</a:t>
            </a:r>
            <a:r>
              <a:rPr lang="ko-KR" altLang="en-US" sz="1800" dirty="0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와</a:t>
            </a:r>
            <a:r>
              <a:rPr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" altLang="ko-Kore-KR" sz="1800" dirty="0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spring</a:t>
            </a:r>
          </a:p>
          <a:p>
            <a:r>
              <a:rPr lang="en" altLang="ko-Kore-KR" sz="1800" dirty="0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angular </a:t>
            </a:r>
            <a:r>
              <a:rPr lang="ko-KR" altLang="en-US" sz="1800" dirty="0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연동 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FE5D57-770D-D055-5DFB-C39742D05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66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AF1018B-A007-FA9C-83DA-7F6A8452A9F9}"/>
              </a:ext>
            </a:extLst>
          </p:cNvPr>
          <p:cNvSpPr txBox="1"/>
          <p:nvPr/>
        </p:nvSpPr>
        <p:spPr>
          <a:xfrm>
            <a:off x="7383566" y="832522"/>
            <a:ext cx="3580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머리 모델링 작업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몸통 모델링 기초 작업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B8BAF8-4AD5-1874-DE2C-69B342E08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23" y="832522"/>
            <a:ext cx="7100643" cy="44737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408EA46-B63A-3A63-37DF-D86B05219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638" y="1499633"/>
            <a:ext cx="3905434" cy="475894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6C26370-B855-E06F-AF74-C69082250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80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C:\Users\user\Desktop\1.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989" y="773037"/>
            <a:ext cx="11069201" cy="507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09236" y="5872664"/>
            <a:ext cx="991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원하는 결과물의 조건과 모델의 적합성을 </a:t>
            </a:r>
            <a:r>
              <a:rPr lang="en-US" altLang="ko-KR" dirty="0"/>
              <a:t>Pix2Pix</a:t>
            </a:r>
            <a:r>
              <a:rPr lang="ko-KR" altLang="en-US" dirty="0"/>
              <a:t>모델로 </a:t>
            </a:r>
            <a:r>
              <a:rPr lang="en-US" altLang="ko-KR" dirty="0" err="1"/>
              <a:t>Colab</a:t>
            </a:r>
            <a:r>
              <a:rPr lang="ko-KR" altLang="en-US" dirty="0"/>
              <a:t>으로 코드 작성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CF717D-F05E-D5AA-98C5-60B83797D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31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17648" y="5872664"/>
            <a:ext cx="991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 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SQL(H2) </a:t>
            </a:r>
            <a:r>
              <a:rPr lang="ko-KR" altLang="en-US" dirty="0"/>
              <a:t>에서 </a:t>
            </a:r>
            <a:r>
              <a:rPr lang="en-US" altLang="ko-KR" dirty="0"/>
              <a:t>NoSQL(MongoDB)</a:t>
            </a:r>
            <a:r>
              <a:rPr lang="ko-KR" altLang="en-US" dirty="0"/>
              <a:t>로 변경 후 확인 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F8628E-9E47-3919-D97D-44EA5C736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30" y="1421251"/>
            <a:ext cx="5405424" cy="383752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4BAFD9D-9EBA-F970-0C99-8A22253C7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555" y="1252883"/>
            <a:ext cx="4188022" cy="19791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9F21C4B-B93B-D968-7B2F-37A667A129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93373"/>
            <a:ext cx="5166360" cy="383752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2EA690F-D1E9-9491-A578-5BCC32610A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6059" y="3660880"/>
            <a:ext cx="3770811" cy="2396450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3A672E5-9672-8E97-5051-BAA1DF468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77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18964" y="5220913"/>
            <a:ext cx="99177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그러나 지원하지 않는 미디어 타입 오류 </a:t>
            </a:r>
            <a:r>
              <a:rPr lang="en-US" altLang="ko-KR" dirty="0"/>
              <a:t>”415”</a:t>
            </a:r>
            <a:r>
              <a:rPr lang="ko-KR" altLang="en-US" dirty="0"/>
              <a:t> 코드 발생</a:t>
            </a:r>
            <a:r>
              <a:rPr lang="en-US" altLang="ko-KR" dirty="0"/>
              <a:t>,</a:t>
            </a:r>
            <a:r>
              <a:rPr lang="ko-KR" altLang="en-US" dirty="0"/>
              <a:t> 프론트와 백 사이의 오류 점을 찾아보려 했으나</a:t>
            </a:r>
            <a:r>
              <a:rPr lang="en-US" altLang="ko-KR" dirty="0"/>
              <a:t>,</a:t>
            </a:r>
            <a:r>
              <a:rPr lang="ko-KR" altLang="en-US" dirty="0"/>
              <a:t> 폼 데이터는 정상적으로 들어가는 것으로 확인됩니다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결국 해결 실패 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297913-65C9-0095-1CB7-68FB18B32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11" y="956473"/>
            <a:ext cx="7772400" cy="394420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F7FA60B-ECE8-8C59-5A39-529DA71AE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473" y="339005"/>
            <a:ext cx="4471616" cy="1932457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FD5974F-F7CB-424D-A39D-40B62AB92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06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3802751" y="1422400"/>
            <a:ext cx="458651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+mj-lt"/>
              </a:rPr>
              <a:t>시스템 구성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70F6B5-2DD4-93FC-076B-5B12BA610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23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7B88BF-C076-44AE-9D15-FD9C354415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2DCC3D-051E-42FD-AA6D-78ABFF7996F4}"/>
              </a:ext>
            </a:extLst>
          </p:cNvPr>
          <p:cNvSpPr txBox="1"/>
          <p:nvPr/>
        </p:nvSpPr>
        <p:spPr>
          <a:xfrm>
            <a:off x="541776" y="3044279"/>
            <a:ext cx="4474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+mj-lt"/>
              </a:rPr>
              <a:t>다음주에 할 내용</a:t>
            </a:r>
            <a:endParaRPr lang="en-US" altLang="ko-KR" sz="4400" dirty="0">
              <a:latin typeface="+mj-lt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BA88E62-19F7-67A5-013E-F0252FE58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11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52677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다음주 작업 예정 내용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latin typeface="+mj-lt"/>
              </a:rPr>
              <a:t>다음주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399932-852C-4FC0-818C-8BF64A587819}"/>
              </a:ext>
            </a:extLst>
          </p:cNvPr>
          <p:cNvSpPr/>
          <p:nvPr/>
        </p:nvSpPr>
        <p:spPr>
          <a:xfrm>
            <a:off x="1278428" y="1519912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9F526F-DC3D-45D0-97CC-857F415DEC53}"/>
              </a:ext>
            </a:extLst>
          </p:cNvPr>
          <p:cNvSpPr/>
          <p:nvPr/>
        </p:nvSpPr>
        <p:spPr>
          <a:xfrm>
            <a:off x="2688128" y="1519912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14E13-0F73-4EAD-8EE0-CF531BE06C69}"/>
              </a:ext>
            </a:extLst>
          </p:cNvPr>
          <p:cNvSpPr txBox="1"/>
          <p:nvPr/>
        </p:nvSpPr>
        <p:spPr>
          <a:xfrm>
            <a:off x="1670942" y="1706789"/>
            <a:ext cx="31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8C8947-AD11-4BA5-AFC4-C97C91EBC161}"/>
              </a:ext>
            </a:extLst>
          </p:cNvPr>
          <p:cNvSpPr txBox="1"/>
          <p:nvPr/>
        </p:nvSpPr>
        <p:spPr>
          <a:xfrm>
            <a:off x="2945222" y="1675491"/>
            <a:ext cx="7963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pix2pix</a:t>
            </a:r>
          </a:p>
          <a:p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학습 및 코드 작성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B7112F-B03C-4AFD-888E-4D3992FEA2EE}"/>
              </a:ext>
            </a:extLst>
          </p:cNvPr>
          <p:cNvSpPr/>
          <p:nvPr/>
        </p:nvSpPr>
        <p:spPr>
          <a:xfrm>
            <a:off x="1278428" y="4165892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282083-F71D-404F-8759-15BB8B3A55F0}"/>
              </a:ext>
            </a:extLst>
          </p:cNvPr>
          <p:cNvSpPr/>
          <p:nvPr/>
        </p:nvSpPr>
        <p:spPr>
          <a:xfrm>
            <a:off x="2688128" y="4165892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61A23-A89B-49A0-9103-FB499CB51CA7}"/>
              </a:ext>
            </a:extLst>
          </p:cNvPr>
          <p:cNvSpPr txBox="1"/>
          <p:nvPr/>
        </p:nvSpPr>
        <p:spPr>
          <a:xfrm>
            <a:off x="1640700" y="4363107"/>
            <a:ext cx="393056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A63ED5-C65D-4CB4-B317-42D69753959A}"/>
              </a:ext>
            </a:extLst>
          </p:cNvPr>
          <p:cNvSpPr txBox="1"/>
          <p:nvPr/>
        </p:nvSpPr>
        <p:spPr>
          <a:xfrm>
            <a:off x="2928345" y="4331564"/>
            <a:ext cx="3746538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백엔드</a:t>
            </a:r>
            <a:endParaRPr lang="en-US" altLang="ko-KR" sz="2000" b="1" spc="-15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상품 </a:t>
            </a:r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DB Schema 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구성 및 관련 </a:t>
            </a:r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API 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설계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A4D990-7F19-4B43-A33C-FCB4182E2A55}"/>
              </a:ext>
            </a:extLst>
          </p:cNvPr>
          <p:cNvSpPr/>
          <p:nvPr/>
        </p:nvSpPr>
        <p:spPr>
          <a:xfrm>
            <a:off x="1278428" y="5485393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60BB99-9F69-4AB9-84C3-FEA78F16C514}"/>
              </a:ext>
            </a:extLst>
          </p:cNvPr>
          <p:cNvSpPr/>
          <p:nvPr/>
        </p:nvSpPr>
        <p:spPr>
          <a:xfrm>
            <a:off x="2688128" y="5485393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A1068E-2C3F-4AE4-B156-57FB340C7A5D}"/>
              </a:ext>
            </a:extLst>
          </p:cNvPr>
          <p:cNvSpPr txBox="1"/>
          <p:nvPr/>
        </p:nvSpPr>
        <p:spPr>
          <a:xfrm>
            <a:off x="1635890" y="5682608"/>
            <a:ext cx="402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75725-6414-48F9-9779-9741EF9B938D}"/>
              </a:ext>
            </a:extLst>
          </p:cNvPr>
          <p:cNvSpPr txBox="1"/>
          <p:nvPr/>
        </p:nvSpPr>
        <p:spPr>
          <a:xfrm>
            <a:off x="2928345" y="5682608"/>
            <a:ext cx="21034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프론트엔드</a:t>
            </a:r>
            <a:endParaRPr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GNB front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뼈대 제작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E9131A3-204A-DC06-B3F4-60B54695C95F}"/>
              </a:ext>
            </a:extLst>
          </p:cNvPr>
          <p:cNvSpPr/>
          <p:nvPr/>
        </p:nvSpPr>
        <p:spPr>
          <a:xfrm>
            <a:off x="1278428" y="2842902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644AAF-C021-F171-8088-5EB2F2E04412}"/>
              </a:ext>
            </a:extLst>
          </p:cNvPr>
          <p:cNvSpPr/>
          <p:nvPr/>
        </p:nvSpPr>
        <p:spPr>
          <a:xfrm>
            <a:off x="2688128" y="2842902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3208DF-4807-3DA1-17B6-C727377364C4}"/>
              </a:ext>
            </a:extLst>
          </p:cNvPr>
          <p:cNvSpPr txBox="1"/>
          <p:nvPr/>
        </p:nvSpPr>
        <p:spPr>
          <a:xfrm>
            <a:off x="2945222" y="3041225"/>
            <a:ext cx="7798978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모델링 작업</a:t>
            </a:r>
            <a:endParaRPr lang="en-US" altLang="ko-KR" sz="2000" b="1" spc="-150" dirty="0">
              <a:solidFill>
                <a:srgbClr val="6D6969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의상 모델링</a:t>
            </a:r>
            <a:r>
              <a:rPr lang="en-US" altLang="ko-KR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몸통 모델링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857A78-C116-1E79-991C-E41EC24E9653}"/>
              </a:ext>
            </a:extLst>
          </p:cNvPr>
          <p:cNvSpPr txBox="1"/>
          <p:nvPr/>
        </p:nvSpPr>
        <p:spPr>
          <a:xfrm>
            <a:off x="1640699" y="3072003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75388A-3178-5A20-9FCF-F9D0421A2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0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2364857" y="1422400"/>
            <a:ext cx="746229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+mj-lt"/>
              </a:rPr>
              <a:t>현재까지 진행 상황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F163F3-1D5E-8496-EA74-C7B07947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40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D6B7A61-1481-3980-8BFB-3FEC98301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219955"/>
              </p:ext>
            </p:extLst>
          </p:nvPr>
        </p:nvGraphicFramePr>
        <p:xfrm>
          <a:off x="1961077" y="114300"/>
          <a:ext cx="8269846" cy="659484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04393">
                  <a:extLst>
                    <a:ext uri="{9D8B030D-6E8A-4147-A177-3AD203B41FA5}">
                      <a16:colId xmlns:a16="http://schemas.microsoft.com/office/drawing/2014/main" val="2600828080"/>
                    </a:ext>
                  </a:extLst>
                </a:gridCol>
                <a:gridCol w="6365453">
                  <a:extLst>
                    <a:ext uri="{9D8B030D-6E8A-4147-A177-3AD203B41FA5}">
                      <a16:colId xmlns:a16="http://schemas.microsoft.com/office/drawing/2014/main" val="3339770221"/>
                    </a:ext>
                  </a:extLst>
                </a:gridCol>
              </a:tblGrid>
              <a:tr h="67310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(~1/11)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아이디어 도출 작업 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브레인 </a:t>
                      </a:r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스토밍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브레인 </a:t>
                      </a:r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라이팅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TRIZ 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기법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lvl="0" algn="l"/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페이지 기능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페이지 우선순위 정의</a:t>
                      </a:r>
                    </a:p>
                    <a:p>
                      <a:pPr lvl="0" algn="l"/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툴선정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프로세스 선정</a:t>
                      </a:r>
                    </a:p>
                    <a:p>
                      <a:pPr lvl="0" algn="l"/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밴치마킹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설문조사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731719"/>
                  </a:ext>
                </a:extLst>
              </a:tr>
              <a:tr h="642620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(~1/12)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x-none" altLang="en-US" sz="1400" b="0" dirty="0">
                          <a:latin typeface="+mn-ea"/>
                          <a:ea typeface="+mn-ea"/>
                        </a:rPr>
                        <a:t>설계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회의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(~1/26)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x-none" altLang="en-US" sz="1400" b="0" dirty="0">
                          <a:latin typeface="+mn-ea"/>
                          <a:ea typeface="+mn-ea"/>
                        </a:rPr>
                        <a:t>설계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회의 및 프로젝트 계획서 작성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27695552"/>
                  </a:ext>
                </a:extLst>
              </a:tr>
              <a:tr h="676093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(~2/2)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x-none" altLang="en-US" sz="1400" b="0" dirty="0">
                          <a:latin typeface="+mn-ea"/>
                          <a:ea typeface="+mn-ea"/>
                        </a:rPr>
                        <a:t>백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프론트 프레임 선정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AI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학습 위한 데이터 </a:t>
                      </a:r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전처리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렌더링 툴을 통한 실습 학습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모델링 툴 및 샘플 학습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7513418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(~2/9)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인공지능 인식을 위한 배경 제거 작업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샘플을 통한 데이터 모델링 학습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기초 페이지 및 최초 페이지 플로우 선정 작업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9504982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(~2/16)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배경 </a:t>
                      </a: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알파값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제거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모델링 작업 전 스케치 작업 및 조율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백엔드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(API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개발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및 프론트 엔드 추가 작업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01767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(~2/23)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머리 모델링 작업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옷 세부 모델링 프로그램 설치 및 예제 사용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마이페이지 샘플 작성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데이터베이스 관련 스프링 내용 학습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User API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디버깅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정보구조도 작성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958127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(~3/2)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머리 모델링 작업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옷 세부 모델링 프로그램 설치 및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예제 사용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마이페이지 샘플 작성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데이터베이스 관련 스프링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내용 학습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User API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디버깅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정보구조도 작성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코랩을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통한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Cycle Gan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학습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857693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(~3/9)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머리 모델링 작업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옷 세부 모델링 프로그램 설치 및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예제 사용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마이페이지 샘플 작성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데이터베이스 관련 스프링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내용 학습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User API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디버깅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정보구조도 작성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코랩을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통한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Cycle Gan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학습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3789275"/>
                  </a:ext>
                </a:extLst>
              </a:tr>
            </a:tbl>
          </a:graphicData>
        </a:graphic>
      </p:graphicFrame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BDE3559-F036-F23C-B914-15D88B85E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58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753987"/>
              </p:ext>
            </p:extLst>
          </p:nvPr>
        </p:nvGraphicFramePr>
        <p:xfrm>
          <a:off x="1961077" y="954648"/>
          <a:ext cx="8269846" cy="527499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:a16="http://schemas.microsoft.com/office/drawing/2014/main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:a16="http://schemas.microsoft.com/office/drawing/2014/main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0" dirty="0"/>
                        <a:t>9</a:t>
                      </a:r>
                      <a:r>
                        <a:rPr lang="ko-KR" altLang="en-US" b="0" dirty="0"/>
                        <a:t>주차</a:t>
                      </a:r>
                      <a:r>
                        <a:rPr lang="en-US" altLang="ko-KR" b="0" dirty="0"/>
                        <a:t>(~3/16)</a:t>
                      </a:r>
                      <a:endParaRPr lang="x-none" altLang="en-US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머리 모델링 작업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옷 세부 모델링 프로그램 설치 및</a:t>
                      </a:r>
                      <a:endParaRPr lang="en-US" altLang="ko-KR" sz="1400" b="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예제 사용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마이페이지 샘플 작성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데이터베이스 관련 스프링</a:t>
                      </a:r>
                      <a:endParaRPr lang="en-US" altLang="ko-KR" sz="1400" b="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내용 학습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User API 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디버깅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정보구조도 작성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sz="1400" b="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코랩을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통한</a:t>
                      </a:r>
                      <a:endParaRPr lang="en-US" altLang="ko-KR" sz="1400" b="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Cycle Gan 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학습</a:t>
                      </a:r>
                      <a:endParaRPr lang="en-US" altLang="ko-KR" sz="1400" b="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0" dirty="0"/>
                        <a:t>10</a:t>
                      </a:r>
                      <a:r>
                        <a:rPr lang="ko-KR" altLang="en-US" b="0" dirty="0"/>
                        <a:t>주차</a:t>
                      </a:r>
                      <a:endParaRPr lang="x-none" altLang="en-US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0" dirty="0"/>
                        <a:t>1</a:t>
                      </a:r>
                      <a:r>
                        <a:rPr lang="en-US" altLang="ko-KR" b="0" dirty="0"/>
                        <a:t>1</a:t>
                      </a:r>
                      <a:r>
                        <a:rPr lang="ko-KR" altLang="en-US" b="0" dirty="0"/>
                        <a:t>주차</a:t>
                      </a:r>
                      <a:endParaRPr lang="x-none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0" dirty="0"/>
                        <a:t>1</a:t>
                      </a:r>
                      <a:r>
                        <a:rPr lang="en-US" altLang="ko-KR" b="0" dirty="0"/>
                        <a:t>2</a:t>
                      </a:r>
                      <a:r>
                        <a:rPr lang="ko-KR" altLang="en-US" b="0" dirty="0"/>
                        <a:t>주차</a:t>
                      </a:r>
                      <a:endParaRPr lang="x-none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0" dirty="0"/>
                        <a:t>1</a:t>
                      </a:r>
                      <a:r>
                        <a:rPr lang="en-US" altLang="ko-KR" b="0" dirty="0"/>
                        <a:t>3</a:t>
                      </a:r>
                      <a:r>
                        <a:rPr lang="ko-KR" altLang="en-US" b="0" dirty="0"/>
                        <a:t>주차</a:t>
                      </a:r>
                      <a:endParaRPr lang="x-none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030172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0" dirty="0"/>
                        <a:t>1</a:t>
                      </a:r>
                      <a:r>
                        <a:rPr lang="en-US" altLang="ko-KR" b="0" dirty="0"/>
                        <a:t>4</a:t>
                      </a:r>
                      <a:r>
                        <a:rPr lang="ko-KR" altLang="en-US" b="0" dirty="0"/>
                        <a:t>주차</a:t>
                      </a:r>
                      <a:endParaRPr lang="x-none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0" dirty="0"/>
                        <a:t>1</a:t>
                      </a:r>
                      <a:r>
                        <a:rPr lang="en-US" altLang="ko-KR" b="0" dirty="0"/>
                        <a:t>5</a:t>
                      </a:r>
                      <a:r>
                        <a:rPr lang="ko-KR" altLang="en-US" b="0" dirty="0"/>
                        <a:t>주차</a:t>
                      </a:r>
                      <a:endParaRPr lang="x-none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189450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0" dirty="0"/>
                        <a:t>1</a:t>
                      </a:r>
                      <a:r>
                        <a:rPr lang="en-US" altLang="ko-KR" b="0" dirty="0"/>
                        <a:t>6</a:t>
                      </a:r>
                      <a:r>
                        <a:rPr lang="ko-KR" altLang="en-US" b="0" dirty="0"/>
                        <a:t>주차</a:t>
                      </a:r>
                      <a:endParaRPr lang="x-none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100789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EB5B658-DA1D-79A7-4407-A69C35256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4126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028684"/>
              </p:ext>
            </p:extLst>
          </p:nvPr>
        </p:nvGraphicFramePr>
        <p:xfrm>
          <a:off x="1961077" y="954648"/>
          <a:ext cx="8269846" cy="49487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:a16="http://schemas.microsoft.com/office/drawing/2014/main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:a16="http://schemas.microsoft.com/office/drawing/2014/main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17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18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9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20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21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030172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22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23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189450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24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100789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306826B-C666-606C-4337-E1FB952C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1992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936729"/>
              </p:ext>
            </p:extLst>
          </p:nvPr>
        </p:nvGraphicFramePr>
        <p:xfrm>
          <a:off x="1961077" y="954648"/>
          <a:ext cx="8269846" cy="49487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:a16="http://schemas.microsoft.com/office/drawing/2014/main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:a16="http://schemas.microsoft.com/office/drawing/2014/main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25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26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27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28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29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030172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30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31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189450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32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100789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97C7988-79E5-FF33-2892-C7B7C09B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779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2">
            <a:extLst>
              <a:ext uri="{FF2B5EF4-FFF2-40B4-BE49-F238E27FC236}">
                <a16:creationId xmlns:a16="http://schemas.microsoft.com/office/drawing/2014/main" id="{8C08789B-7D84-2C33-2D7C-76BF42F994F6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3799F82-F8D8-5A05-EE77-8E7ADCD86344}"/>
              </a:ext>
            </a:extLst>
          </p:cNvPr>
          <p:cNvSpPr txBox="1"/>
          <p:nvPr/>
        </p:nvSpPr>
        <p:spPr>
          <a:xfrm>
            <a:off x="148012" y="267848"/>
            <a:ext cx="1822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4"/>
                </a:solidFill>
              </a:rPr>
              <a:t>시스템 개요도</a:t>
            </a:r>
          </a:p>
        </p:txBody>
      </p:sp>
      <p:cxnSp>
        <p:nvCxnSpPr>
          <p:cNvPr id="7" name="직선 연결선 17">
            <a:extLst>
              <a:ext uri="{FF2B5EF4-FFF2-40B4-BE49-F238E27FC236}">
                <a16:creationId xmlns:a16="http://schemas.microsoft.com/office/drawing/2014/main" id="{4F2FD6AC-C91F-E8A8-EB69-0D7B3C9F9285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user\Desktop\1.1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21" y="1046074"/>
            <a:ext cx="11800637" cy="474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667FE8B-21E9-59F2-85CD-81275C23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47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48012" y="267848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>
                <a:solidFill>
                  <a:schemeClr val="accent4"/>
                </a:solidFill>
              </a:rPr>
              <a:t>유스케이스</a:t>
            </a:r>
            <a:r>
              <a:rPr lang="ko-KR" altLang="en-US" sz="2400" spc="-300" dirty="0">
                <a:solidFill>
                  <a:schemeClr val="accent4"/>
                </a:solidFill>
              </a:rPr>
              <a:t> 다이어그램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114D6522-D142-A3BF-DBFD-6F3AC856A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103" y="837649"/>
            <a:ext cx="8247660" cy="6008476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A65CBE-43B1-3923-CCF6-97C159BA2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57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48012" y="267848"/>
            <a:ext cx="3239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4"/>
                </a:solidFill>
              </a:rPr>
              <a:t>데이터 플로우 다이어그램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9BBCEBBF-0ABE-9381-E4D4-45EF862BA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91" y="868390"/>
            <a:ext cx="10114867" cy="5737528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BF40C44-6C60-5281-F786-C2ED969A2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47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4225941" y="1422400"/>
            <a:ext cx="374012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err="1">
                <a:latin typeface="+mj-lt"/>
              </a:rPr>
              <a:t>간트</a:t>
            </a:r>
            <a:r>
              <a:rPr lang="ko-KR" altLang="en-US" sz="6600" dirty="0">
                <a:latin typeface="+mj-lt"/>
              </a:rPr>
              <a:t> 차트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31F683-056F-04F7-52F0-4FC78D2D9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74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092301"/>
              </p:ext>
            </p:extLst>
          </p:nvPr>
        </p:nvGraphicFramePr>
        <p:xfrm>
          <a:off x="6147361" y="4174006"/>
          <a:ext cx="508804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r>
                        <a:rPr lang="ko-KR" altLang="en-US" dirty="0"/>
                        <a:t>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r>
                        <a:rPr lang="ko-KR" altLang="en-US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r>
                        <a:rPr lang="ko-KR" altLang="en-US" dirty="0"/>
                        <a:t>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299307"/>
              </p:ext>
            </p:extLst>
          </p:nvPr>
        </p:nvGraphicFramePr>
        <p:xfrm>
          <a:off x="851090" y="4178413"/>
          <a:ext cx="508804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아바타</a:t>
                      </a:r>
                      <a:r>
                        <a:rPr lang="ko-KR" altLang="en-US" dirty="0"/>
                        <a:t>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의류 모델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수정 및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300923"/>
              </p:ext>
            </p:extLst>
          </p:nvPr>
        </p:nvGraphicFramePr>
        <p:xfrm>
          <a:off x="6136575" y="1571589"/>
          <a:ext cx="5088043" cy="18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 수학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알고리즘 선정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데이터셋</a:t>
                      </a:r>
                      <a:r>
                        <a:rPr lang="ko-KR" altLang="en-US" dirty="0"/>
                        <a:t> 마련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793133"/>
              </p:ext>
            </p:extLst>
          </p:nvPr>
        </p:nvGraphicFramePr>
        <p:xfrm>
          <a:off x="849261" y="1549690"/>
          <a:ext cx="5088043" cy="220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백엔드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프론트</a:t>
                      </a:r>
                      <a:r>
                        <a:rPr lang="ko-KR" altLang="en-US" dirty="0"/>
                        <a:t> 구성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프레임 워크</a:t>
                      </a:r>
                      <a:r>
                        <a:rPr lang="en-US" altLang="ko-KR" dirty="0"/>
                        <a:t>, API</a:t>
                      </a:r>
                      <a:r>
                        <a:rPr lang="ko-KR" altLang="en-US" dirty="0"/>
                        <a:t> 설정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백엔드</a:t>
                      </a:r>
                      <a:r>
                        <a:rPr lang="ko-KR" altLang="en-US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연동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서버 구동 및 </a:t>
                      </a:r>
                      <a:r>
                        <a:rPr lang="ko-KR" altLang="en-US" dirty="0" err="1"/>
                        <a:t>호스팅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1D4C22E-9033-24F3-1F06-2622DED70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6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489775"/>
              </p:ext>
            </p:extLst>
          </p:nvPr>
        </p:nvGraphicFramePr>
        <p:xfrm>
          <a:off x="93593" y="1384590"/>
          <a:ext cx="11984081" cy="211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백엔드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프론트</a:t>
                      </a:r>
                      <a:r>
                        <a:rPr lang="ko-KR" altLang="en-US" sz="1400" dirty="0"/>
                        <a:t> 구성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프레임 워크</a:t>
                      </a:r>
                      <a:r>
                        <a:rPr lang="en-US" altLang="ko-KR" sz="1400" dirty="0"/>
                        <a:t>, API</a:t>
                      </a:r>
                      <a:r>
                        <a:rPr lang="ko-KR" altLang="en-US" sz="1400" dirty="0"/>
                        <a:t> 설정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백엔드</a:t>
                      </a:r>
                      <a:r>
                        <a:rPr lang="ko-KR" altLang="en-US" sz="1400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DB</a:t>
                      </a:r>
                      <a:r>
                        <a:rPr lang="ko-KR" altLang="en-US" sz="1400" dirty="0"/>
                        <a:t>연동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서버 구동 및 </a:t>
                      </a:r>
                      <a:r>
                        <a:rPr lang="ko-KR" altLang="en-US" sz="1400" dirty="0" err="1"/>
                        <a:t>호스팅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154190"/>
              </p:ext>
            </p:extLst>
          </p:nvPr>
        </p:nvGraphicFramePr>
        <p:xfrm>
          <a:off x="99943" y="3816640"/>
          <a:ext cx="11984081" cy="150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아바타</a:t>
                      </a:r>
                      <a:r>
                        <a:rPr lang="ko-KR" altLang="en-US" sz="1400" dirty="0"/>
                        <a:t> 신체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아바타</a:t>
                      </a:r>
                      <a:r>
                        <a:rPr lang="ko-KR" altLang="en-US" sz="1400" dirty="0"/>
                        <a:t> 의류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D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D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수정 및 변경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1F5A187-B636-ED5B-66AD-EB9C6EA3D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255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197952"/>
              </p:ext>
            </p:extLst>
          </p:nvPr>
        </p:nvGraphicFramePr>
        <p:xfrm>
          <a:off x="125343" y="1346490"/>
          <a:ext cx="11984081" cy="180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인공지능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인공지능 수학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알고리즘 선정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데이터 수집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인공지능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850825"/>
              </p:ext>
            </p:extLst>
          </p:nvPr>
        </p:nvGraphicFramePr>
        <p:xfrm>
          <a:off x="150743" y="3556290"/>
          <a:ext cx="11984081" cy="150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렌더링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렌더링</a:t>
                      </a:r>
                      <a:r>
                        <a:rPr lang="ko-KR" altLang="en-US" sz="1400" dirty="0"/>
                        <a:t>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렌더링</a:t>
                      </a:r>
                      <a:r>
                        <a:rPr lang="ko-KR" altLang="en-US" sz="1400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렌더링</a:t>
                      </a:r>
                      <a:r>
                        <a:rPr lang="ko-KR" altLang="en-US" sz="1400" dirty="0"/>
                        <a:t>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3C30EB8-4A2A-2420-8FA8-AAFA8437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550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1037</Words>
  <Application>Microsoft Macintosh PowerPoint</Application>
  <PresentationFormat>와이드스크린</PresentationFormat>
  <Paragraphs>418</Paragraphs>
  <Slides>26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6" baseType="lpstr">
      <vt:lpstr>Apple SD Gothic Neo</vt:lpstr>
      <vt:lpstr>Batang</vt:lpstr>
      <vt:lpstr>돋움</vt:lpstr>
      <vt:lpstr>맑은 고딕</vt:lpstr>
      <vt:lpstr>Pretendard</vt:lpstr>
      <vt:lpstr>Arial</vt:lpstr>
      <vt:lpstr>Calibri</vt:lpstr>
      <vt:lpstr>Montserrat Black</vt:lpstr>
      <vt:lpstr>Montserrat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황세동</cp:lastModifiedBy>
  <cp:revision>102</cp:revision>
  <dcterms:created xsi:type="dcterms:W3CDTF">2021-10-22T06:13:27Z</dcterms:created>
  <dcterms:modified xsi:type="dcterms:W3CDTF">2023-03-16T01:45:20Z</dcterms:modified>
</cp:coreProperties>
</file>