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277" r:id="rId5"/>
    <p:sldId id="281" r:id="rId6"/>
    <p:sldId id="28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01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3760" y="17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3" y="7285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xmlns="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xmlns="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9136" y="5740798"/>
            <a:ext cx="106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인공지능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웹 연동</a:t>
            </a:r>
            <a:endParaRPr lang="en-US" altLang="ko-KR" dirty="0" smtClean="0"/>
          </a:p>
        </p:txBody>
      </p:sp>
      <p:pic>
        <p:nvPicPr>
          <p:cNvPr id="2055" name="Picture 7" descr="C:\Users\user\Desktop\KakaoTalk_20230831_0151088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5" y="680163"/>
            <a:ext cx="10678583" cy="475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C:\Users\user\Desktop\KakaoTalk_20230831_00145024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20"/>
          <a:stretch/>
        </p:blipFill>
        <p:spPr bwMode="auto">
          <a:xfrm>
            <a:off x="884051" y="774700"/>
            <a:ext cx="2224777" cy="269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6037" y="5751290"/>
            <a:ext cx="1067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여러 이미지를 통한 인공지능 테스트</a:t>
            </a:r>
            <a:endParaRPr lang="en-US" altLang="ko-KR" sz="2400" dirty="0" smtClean="0"/>
          </a:p>
        </p:txBody>
      </p:sp>
      <p:pic>
        <p:nvPicPr>
          <p:cNvPr id="5122" name="Picture 2" descr="C:\Users\user\Desktop\결과물\KakaoTalk_20230831_010235571_1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98" y="958849"/>
            <a:ext cx="1645841" cy="217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결과물\KakaoTalk_20230831_010235571_19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70" y="958848"/>
            <a:ext cx="1635760" cy="21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user\Desktop\결과물\KakaoTalk_20230831_010235571_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30" y="958849"/>
            <a:ext cx="1654810" cy="22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user\Desktop\결과물\KakaoTalk_20230831_010235571_04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440" y="958848"/>
            <a:ext cx="1624332" cy="21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user\Desktop\결과물\KakaoTalk_20230831_010235571_27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993" y="3139861"/>
            <a:ext cx="1597422" cy="212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user\Desktop\결과물\KakaoTalk_20230831_010235571_23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98" y="3124623"/>
            <a:ext cx="1645841" cy="214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user\Desktop\결과물\KakaoTalk_20230831_010235571_15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3" y="3139861"/>
            <a:ext cx="1624331" cy="214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user\Desktop\결과물\KakaoTalk_20230831_010235571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70" y="3123879"/>
            <a:ext cx="1651241" cy="214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user\Desktop\결과물\KakaoTalk_20230831_010235571_26.jp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11" y="3123879"/>
            <a:ext cx="1639329" cy="214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user\Desktop\결과물\KakaoTalk_20230831_010235571_22.jp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441" y="3103980"/>
            <a:ext cx="1624332" cy="216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:\Users\user\Desktop\12222.jpg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40" y="960422"/>
            <a:ext cx="1622594" cy="21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0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3517" y="4678845"/>
            <a:ext cx="10679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시연상의 적합한 이미지 확인</a:t>
            </a:r>
            <a:endParaRPr lang="en-US" altLang="ko-KR" dirty="0" smtClean="0"/>
          </a:p>
          <a:p>
            <a:r>
              <a:rPr lang="ko-KR" altLang="en-US" dirty="0" smtClean="0"/>
              <a:t>적정 모델 이미지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신체 비율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상체 </a:t>
            </a:r>
            <a:r>
              <a:rPr lang="en-US" altLang="ko-KR" dirty="0" smtClean="0"/>
              <a:t>35% ~ 60%), </a:t>
            </a:r>
            <a:r>
              <a:rPr lang="ko-KR" altLang="en-US" dirty="0" smtClean="0"/>
              <a:t>배경 회백색 계열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얼굴의 유무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손위치</a:t>
            </a:r>
            <a:endParaRPr lang="en-US" altLang="ko-KR" dirty="0" smtClean="0"/>
          </a:p>
          <a:p>
            <a:r>
              <a:rPr lang="ko-KR" altLang="en-US" dirty="0" smtClean="0"/>
              <a:t>의상 이미지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적절한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상하 여백</a:t>
            </a:r>
            <a:endParaRPr lang="en-US" altLang="ko-KR" dirty="0" smtClean="0"/>
          </a:p>
        </p:txBody>
      </p:sp>
      <p:pic>
        <p:nvPicPr>
          <p:cNvPr id="3077" name="Picture 5" descr="C:\Users\user\Desktop\KakaoTalk_20230831_01385547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64" y="765174"/>
            <a:ext cx="2623840" cy="34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esktop\KakaoTalk_20230831_01395368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98" y="765175"/>
            <a:ext cx="2947815" cy="34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user\Desktop\KakaoTalk_20230831_01415906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536" y="768351"/>
            <a:ext cx="3826817" cy="34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Desktop\KakaoTalk_20230831_014023904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803" y="765175"/>
            <a:ext cx="2931796" cy="34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4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1989" y="5505419"/>
            <a:ext cx="106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모델 이미지 양식을 카메라 </a:t>
            </a:r>
            <a:r>
              <a:rPr lang="ko-KR" altLang="en-US" dirty="0" err="1" smtClean="0"/>
              <a:t>세팅과</a:t>
            </a:r>
            <a:r>
              <a:rPr lang="ko-KR" altLang="en-US" dirty="0" smtClean="0"/>
              <a:t> 유사한 결과의 이미지로 수집 및 테스트</a:t>
            </a:r>
            <a:endParaRPr lang="en-US" altLang="ko-KR" dirty="0" smtClean="0"/>
          </a:p>
        </p:txBody>
      </p:sp>
      <p:pic>
        <p:nvPicPr>
          <p:cNvPr id="7170" name="Picture 2" descr="C:\Users\user\Documents\카카오톡 받은 파일\22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0" y="723977"/>
            <a:ext cx="2985255" cy="432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ocuments\카카오톡 받은 파일\33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11" y="714814"/>
            <a:ext cx="3099193" cy="43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Documents\카카오톡 받은 파일\66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861" y="723976"/>
            <a:ext cx="3462895" cy="432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user\Documents\카카오톡 받은 파일\555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337" y="723973"/>
            <a:ext cx="3246465" cy="432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8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1990" y="5429735"/>
            <a:ext cx="1067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양식에 맞을 경우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결과물이 적합하게 생성됨을 확인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시연시</a:t>
            </a:r>
            <a:r>
              <a:rPr lang="ko-KR" altLang="en-US" dirty="0" smtClean="0"/>
              <a:t> 적절한 결과를 얻을 수 있음을 확인</a:t>
            </a:r>
            <a:r>
              <a:rPr lang="en-US" altLang="ko-KR" dirty="0" smtClean="0"/>
              <a:t>.</a:t>
            </a:r>
          </a:p>
        </p:txBody>
      </p:sp>
      <p:pic>
        <p:nvPicPr>
          <p:cNvPr id="8194" name="Picture 2" descr="C:\Users\user\Documents\카카오톡 받은 파일\666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" y="685800"/>
            <a:ext cx="3299114" cy="430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Documents\카카오톡 받은 파일\77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26" y="685798"/>
            <a:ext cx="3227395" cy="430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user\Desktop\KakaoTalk_20230831_0423156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204" y="685799"/>
            <a:ext cx="3048000" cy="430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user\Desktop\KakaoTalk_20230831_042441958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85802"/>
            <a:ext cx="3367716" cy="43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1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78</Words>
  <Application>Microsoft Office PowerPoint</Application>
  <PresentationFormat>사용자 지정</PresentationFormat>
  <Paragraphs>10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116</cp:revision>
  <dcterms:created xsi:type="dcterms:W3CDTF">2021-10-22T06:13:27Z</dcterms:created>
  <dcterms:modified xsi:type="dcterms:W3CDTF">2023-08-30T19:56:52Z</dcterms:modified>
</cp:coreProperties>
</file>