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6" autoAdjust="0"/>
    <p:restoredTop sz="94296"/>
  </p:normalViewPr>
  <p:slideViewPr>
    <p:cSldViewPr snapToGrid="0" showGuides="1">
      <p:cViewPr>
        <p:scale>
          <a:sx n="66" d="100"/>
          <a:sy n="66" d="100"/>
        </p:scale>
        <p:origin x="-2216" y="-1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2023-02-16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xmlns="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xmlns="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xmlns="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xmlns="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50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 err="1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등고선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 학습 </a:t>
            </a:r>
            <a:endParaRPr lang="en-US" altLang="ko-KR" sz="2000" dirty="0" smtClean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</a:t>
            </a:r>
            <a:endParaRPr lang="en-US" altLang="ko-KR" sz="2000" dirty="0" smtClean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토큰 생성하는 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 TOKEN </a:t>
            </a:r>
          </a:p>
          <a:p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및 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 방식 학습</a:t>
            </a:r>
            <a:endParaRPr lang="en-US" altLang="ko-KR" sz="2000" dirty="0"/>
          </a:p>
          <a:p>
            <a:pPr algn="ctr"/>
            <a:r>
              <a:rPr lang="ko-KR" altLang="en-US" sz="2000" dirty="0"/>
              <a:t>연두색 내부가 옷 내부 이미지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데이터셋을</a:t>
            </a:r>
            <a:r>
              <a:rPr lang="ko-KR" altLang="en-US" sz="2000" dirty="0"/>
              <a:t> 만들기 위해 옷의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의 이미지 </a:t>
            </a:r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통해서 옷의 배경 이미지</a:t>
            </a:r>
            <a:r>
              <a:rPr lang="en-US" altLang="ko-KR" sz="2000" dirty="0"/>
              <a:t>(</a:t>
            </a:r>
            <a:r>
              <a:rPr lang="ko-KR" altLang="en-US" sz="2000" dirty="0"/>
              <a:t>옷의 원단 모습</a:t>
            </a:r>
            <a:r>
              <a:rPr lang="en-US" altLang="ko-KR" sz="2000" dirty="0"/>
              <a:t>)</a:t>
            </a:r>
            <a:r>
              <a:rPr lang="ko-KR" altLang="en-US" sz="2000" dirty="0"/>
              <a:t>와 옷 내부 이미지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레터링</a:t>
            </a:r>
            <a:r>
              <a:rPr lang="en-US" altLang="ko-KR" sz="2000" dirty="0"/>
              <a:t>,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이미지를 구분해서 분류</a:t>
            </a:r>
            <a:endParaRPr lang="en-US" altLang="ko-KR" sz="2000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xmlns="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xmlns="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800</Words>
  <Application>Microsoft Office PowerPoint</Application>
  <PresentationFormat>사용자 지정</PresentationFormat>
  <Paragraphs>361</Paragraphs>
  <Slides>27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94</cp:revision>
  <dcterms:created xsi:type="dcterms:W3CDTF">2021-10-22T06:13:27Z</dcterms:created>
  <dcterms:modified xsi:type="dcterms:W3CDTF">2023-02-16T02:18:22Z</dcterms:modified>
</cp:coreProperties>
</file>