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63" r:id="rId18"/>
    <p:sldId id="277" r:id="rId19"/>
    <p:sldId id="280" r:id="rId20"/>
    <p:sldId id="283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105" d="100"/>
          <a:sy n="105" d="100"/>
        </p:scale>
        <p:origin x="12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2023-05-24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0" y="2605793"/>
            <a:ext cx="187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반바지 샘플 모델링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6450B8-7586-AA2E-056F-E0F5CB0FF78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8"/>
            <a:ext cx="3776472" cy="3776472"/>
          </a:xfrm>
          <a:prstGeom prst="rect">
            <a:avLst/>
          </a:prstGeom>
        </p:spPr>
      </p:pic>
      <p:pic>
        <p:nvPicPr>
          <p:cNvPr id="7" name="그림 6" descr="의류, 바지, 사람이(가) 표시된 사진&#10;&#10;자동 생성된 설명">
            <a:extLst>
              <a:ext uri="{FF2B5EF4-FFF2-40B4-BE49-F238E27FC236}">
                <a16:creationId xmlns:a16="http://schemas.microsoft.com/office/drawing/2014/main" id="{6632F2B5-B0CE-CE98-ABA8-17414ACCF7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30" y="2057401"/>
            <a:ext cx="3472194" cy="4882894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05F5FC6F-16C2-65DA-8358-ED8A533333D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44" y="2944347"/>
            <a:ext cx="3913653" cy="39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709</Words>
  <Application>Microsoft Office PowerPoint</Application>
  <PresentationFormat>와이드스크린</PresentationFormat>
  <Paragraphs>335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 SD Gothic Neo</vt:lpstr>
      <vt:lpstr>Pretendard</vt:lpstr>
      <vt:lpstr>돋움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103</cp:revision>
  <dcterms:created xsi:type="dcterms:W3CDTF">2021-10-22T06:13:27Z</dcterms:created>
  <dcterms:modified xsi:type="dcterms:W3CDTF">2023-05-24T12:24:44Z</dcterms:modified>
</cp:coreProperties>
</file>