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263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2023-08-10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4862926" y="521471"/>
            <a:ext cx="421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 감지</a:t>
            </a:r>
            <a:r>
              <a:rPr lang="en-US" altLang="ko-KR" dirty="0"/>
              <a:t>, </a:t>
            </a:r>
            <a:r>
              <a:rPr lang="ko-KR" altLang="en-US" dirty="0"/>
              <a:t>로고 감지</a:t>
            </a:r>
            <a:r>
              <a:rPr lang="en-US" altLang="ko-KR" dirty="0"/>
              <a:t>, </a:t>
            </a:r>
            <a:r>
              <a:rPr lang="ko-KR" altLang="en-US" dirty="0"/>
              <a:t>여러 객체 감지 기능을 이용한 옷의 특징 검출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48602-4890-1188-EBE2-9489D8AC3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89" b="11625"/>
          <a:stretch/>
        </p:blipFill>
        <p:spPr>
          <a:xfrm>
            <a:off x="152400" y="521471"/>
            <a:ext cx="3853070" cy="2633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A4E7F-C871-5A3C-4152-15043AC83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5" t="8540"/>
          <a:stretch/>
        </p:blipFill>
        <p:spPr>
          <a:xfrm>
            <a:off x="152400" y="3255803"/>
            <a:ext cx="4481720" cy="3411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A3AE5-E637-B65C-F497-56D47D9D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26" y="3467100"/>
            <a:ext cx="4314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85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107</cp:revision>
  <dcterms:created xsi:type="dcterms:W3CDTF">2021-10-22T06:13:27Z</dcterms:created>
  <dcterms:modified xsi:type="dcterms:W3CDTF">2023-08-09T15:48:32Z</dcterms:modified>
</cp:coreProperties>
</file>