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98" r:id="rId4"/>
    <p:sldId id="300" r:id="rId5"/>
    <p:sldId id="263" r:id="rId6"/>
    <p:sldId id="27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296"/>
  </p:normalViewPr>
  <p:slideViewPr>
    <p:cSldViewPr snapToGrid="0" showGuides="1">
      <p:cViewPr varScale="1">
        <p:scale>
          <a:sx n="96" d="100"/>
          <a:sy n="96" d="100"/>
        </p:scale>
        <p:origin x="10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2023-10-05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5320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네이버 오픈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6199925" y="6021169"/>
            <a:ext cx="480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 제작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버튼과 이미지 링크 연결과 세부 디자인 수정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AE8DDE-1D62-1F75-8DAE-8026A8968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9933"/>
            <a:ext cx="5839676" cy="63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6199925" y="6021169"/>
            <a:ext cx="56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 앱 용 메인 페이지 제작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버튼과 이미지 링크 연결과 세부 디자인 수정 진행중</a:t>
            </a:r>
            <a:r>
              <a:rPr lang="en-US" altLang="ko-KR" dirty="0"/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B73EE8-974A-78D8-8F78-14066451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96" y="720677"/>
            <a:ext cx="5059881" cy="5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99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Apple SD Gothic Neo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임재정</cp:lastModifiedBy>
  <cp:revision>111</cp:revision>
  <dcterms:created xsi:type="dcterms:W3CDTF">2021-10-22T06:13:27Z</dcterms:created>
  <dcterms:modified xsi:type="dcterms:W3CDTF">2023-10-04T15:36:14Z</dcterms:modified>
</cp:coreProperties>
</file>