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96" y="-7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</a:t>
            </a:r>
            <a:r>
              <a:rPr lang="ko-KR" altLang="en-US" dirty="0" smtClean="0"/>
              <a:t>진행함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결과</a:t>
            </a:r>
            <a:endParaRPr lang="ko-KR" altLang="en-US" dirty="0"/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4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6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9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데이터 </a:t>
            </a:r>
            <a:r>
              <a:rPr lang="ko-KR" altLang="en-US" dirty="0" smtClean="0"/>
              <a:t>양식이 약간만 변형되어도</a:t>
            </a:r>
            <a:r>
              <a:rPr lang="en-US" altLang="ko-KR" dirty="0" smtClean="0"/>
              <a:t>,   </a:t>
            </a:r>
            <a:r>
              <a:rPr lang="ko-KR" altLang="en-US" dirty="0" err="1" smtClean="0"/>
              <a:t>퀄리티가</a:t>
            </a:r>
            <a:r>
              <a:rPr lang="ko-KR" altLang="en-US" dirty="0" smtClean="0"/>
              <a:t> 떨어지는 등의 문제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r>
              <a:rPr lang="ko-KR" altLang="en-US" dirty="0" smtClean="0"/>
              <a:t>방식에 대한 현재 </a:t>
            </a:r>
            <a:r>
              <a:rPr lang="ko-KR" altLang="en-US" dirty="0"/>
              <a:t>회의 중 </a:t>
            </a:r>
            <a:endParaRPr lang="en-US" altLang="ko-KR" dirty="0" smtClean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42</Words>
  <Application>Microsoft Office PowerPoint</Application>
  <PresentationFormat>사용자 지정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74</cp:revision>
  <dcterms:created xsi:type="dcterms:W3CDTF">2021-10-22T06:13:27Z</dcterms:created>
  <dcterms:modified xsi:type="dcterms:W3CDTF">2023-06-26T16:58:09Z</dcterms:modified>
</cp:coreProperties>
</file>