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310" r:id="rId11"/>
    <p:sldId id="313" r:id="rId12"/>
    <p:sldId id="301" r:id="rId13"/>
    <p:sldId id="308" r:id="rId14"/>
    <p:sldId id="274" r:id="rId15"/>
    <p:sldId id="309" r:id="rId16"/>
    <p:sldId id="260" r:id="rId17"/>
    <p:sldId id="319" r:id="rId18"/>
    <p:sldId id="320" r:id="rId19"/>
    <p:sldId id="275" r:id="rId20"/>
    <p:sldId id="317" r:id="rId21"/>
    <p:sldId id="276" r:id="rId22"/>
    <p:sldId id="318" r:id="rId23"/>
    <p:sldId id="303" r:id="rId24"/>
    <p:sldId id="298" r:id="rId25"/>
    <p:sldId id="321" r:id="rId26"/>
    <p:sldId id="322" r:id="rId27"/>
    <p:sldId id="323" r:id="rId28"/>
    <p:sldId id="324" r:id="rId29"/>
    <p:sldId id="263" r:id="rId30"/>
    <p:sldId id="277" r:id="rId31"/>
    <p:sldId id="280" r:id="rId32"/>
    <p:sldId id="283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379"/>
    <a:srgbClr val="002EFF"/>
    <a:srgbClr val="000000"/>
    <a:srgbClr val="EAEBEE"/>
    <a:srgbClr val="D1D1CF"/>
    <a:srgbClr val="EBEDEE"/>
    <a:srgbClr val="707646"/>
    <a:srgbClr val="2A254B"/>
    <a:srgbClr val="6D6969"/>
    <a:srgbClr val="E9E9E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6197"/>
  </p:normalViewPr>
  <p:slideViewPr>
    <p:cSldViewPr snapToGrid="0" showGuides="1">
      <p:cViewPr varScale="1">
        <p:scale>
          <a:sx n="102" d="100"/>
          <a:sy n="102" d="100"/>
        </p:scale>
        <p:origin x="138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2023-07-26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921480" y="4967100"/>
            <a:ext cx="1034905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AvatarS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(230727)</a:t>
            </a:r>
          </a:p>
          <a:p>
            <a:pPr algn="ctr"/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피팅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290579" y="2428726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현재까지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시도 시행착오 확인 후 방식 및 내용 변경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객체 검출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옷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갈아입히는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9641" y="5519553"/>
            <a:ext cx="1125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자체 데이터셋 생성 후 </a:t>
            </a:r>
            <a:r>
              <a:rPr lang="ko-KR" altLang="en-US" sz="2400" b="1" dirty="0" err="1"/>
              <a:t>로보플로우</a:t>
            </a:r>
            <a:r>
              <a:rPr lang="ko-KR" altLang="en-US" sz="2400" dirty="0" err="1"/>
              <a:t>가</a:t>
            </a:r>
            <a:r>
              <a:rPr lang="ko-KR" altLang="en-US" sz="2400" dirty="0"/>
              <a:t> 필요한 포맷의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 파일을 지원하지 않아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파이썬으로</a:t>
            </a:r>
            <a:r>
              <a:rPr lang="ko-KR" altLang="en-US" sz="2400" dirty="0"/>
              <a:t>  구현</a:t>
            </a:r>
            <a:r>
              <a:rPr lang="en-US" altLang="ko-KR" sz="2400" dirty="0"/>
              <a:t>, </a:t>
            </a:r>
            <a:r>
              <a:rPr lang="ko-KR" altLang="en-US" sz="2400" dirty="0"/>
              <a:t>필요에 의해 증폭 구현</a:t>
            </a:r>
            <a:r>
              <a:rPr lang="en-US" altLang="ko-KR" sz="2400" dirty="0"/>
              <a:t> </a:t>
            </a:r>
            <a:r>
              <a:rPr lang="ko-KR" altLang="en-US" sz="2400" dirty="0"/>
              <a:t>색상 조절</a:t>
            </a:r>
            <a:r>
              <a:rPr lang="en-US" altLang="ko-KR" sz="2400" dirty="0"/>
              <a:t>,</a:t>
            </a:r>
            <a:r>
              <a:rPr lang="ko-KR" altLang="en-US" sz="2400" dirty="0"/>
              <a:t>  노이즈</a:t>
            </a:r>
            <a:r>
              <a:rPr lang="en-US" altLang="ko-KR" sz="2400" dirty="0"/>
              <a:t>,  </a:t>
            </a:r>
            <a:r>
              <a:rPr lang="ko-KR" altLang="en-US" sz="2400" dirty="0"/>
              <a:t>회전 등의 증폭 사용 </a:t>
            </a:r>
            <a:endParaRPr lang="en-US" altLang="ko-KR" sz="2400" dirty="0"/>
          </a:p>
        </p:txBody>
      </p:sp>
      <p:pic>
        <p:nvPicPr>
          <p:cNvPr id="2" name="Picture 2" descr="C:\Users\user\Desktop\1.1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3" y="917218"/>
            <a:ext cx="6961023" cy="35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87E1D8-AF37-137D-A031-0BD7B0C6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77" y="507450"/>
            <a:ext cx="5158403" cy="2488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EA8AB6-B520-2209-6579-92023B184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377" y="3202132"/>
            <a:ext cx="5158404" cy="16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7138" y="5235510"/>
            <a:ext cx="991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하이퍼</a:t>
            </a:r>
            <a:r>
              <a:rPr lang="ko-KR" altLang="en-US" b="1" dirty="0"/>
              <a:t> 파라미터 변경 </a:t>
            </a:r>
            <a:endParaRPr lang="en-US" altLang="ko-KR" b="1" dirty="0"/>
          </a:p>
          <a:p>
            <a:pPr algn="ctr"/>
            <a:endParaRPr lang="en-US" altLang="ko-KR" dirty="0"/>
          </a:p>
          <a:p>
            <a:r>
              <a:rPr lang="ko-KR" altLang="en-US" dirty="0"/>
              <a:t>샘플링 </a:t>
            </a:r>
            <a:r>
              <a:rPr lang="ko-KR" altLang="en-US" dirty="0" err="1"/>
              <a:t>드롭아웃</a:t>
            </a:r>
            <a:r>
              <a:rPr lang="ko-KR" altLang="en-US" dirty="0"/>
              <a:t> 위치 및 수치 변경</a:t>
            </a:r>
            <a:r>
              <a:rPr lang="en-US" altLang="ko-KR" dirty="0"/>
              <a:t>, </a:t>
            </a:r>
            <a:r>
              <a:rPr lang="en-US" altLang="ko-KR" dirty="0" err="1"/>
              <a:t>apply_batchnorm</a:t>
            </a:r>
            <a:r>
              <a:rPr lang="en-US" altLang="ko-KR" dirty="0"/>
              <a:t> </a:t>
            </a:r>
            <a:r>
              <a:rPr lang="ko-KR" altLang="en-US" dirty="0"/>
              <a:t>추가 등의 테스트 시행 </a:t>
            </a:r>
            <a:endParaRPr lang="en-US" altLang="ko-KR" dirty="0"/>
          </a:p>
          <a:p>
            <a:r>
              <a:rPr lang="en-US" altLang="ko-KR" dirty="0"/>
              <a:t> L1 </a:t>
            </a:r>
            <a:r>
              <a:rPr lang="ko-KR" altLang="en-US" dirty="0" err="1"/>
              <a:t>로스에서</a:t>
            </a:r>
            <a:r>
              <a:rPr lang="ko-KR" altLang="en-US" dirty="0"/>
              <a:t> </a:t>
            </a:r>
            <a:r>
              <a:rPr lang="en-US" altLang="ko-KR" dirty="0"/>
              <a:t>L2 </a:t>
            </a:r>
            <a:r>
              <a:rPr lang="ko-KR" altLang="en-US" dirty="0" err="1"/>
              <a:t>로스로</a:t>
            </a:r>
            <a:r>
              <a:rPr lang="ko-KR" altLang="en-US" dirty="0"/>
              <a:t> 변경으로 부드럽게 변경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, </a:t>
            </a:r>
            <a:r>
              <a:rPr lang="ko-KR" altLang="en-US" dirty="0"/>
              <a:t>람다 값 변경 테스트  </a:t>
            </a:r>
            <a:endParaRPr lang="en-US" altLang="ko-KR" dirty="0"/>
          </a:p>
        </p:txBody>
      </p:sp>
      <p:pic>
        <p:nvPicPr>
          <p:cNvPr id="2" name="Picture 2" descr="C:\Users\user\Desktop\111.jpg">
            <a:extLst>
              <a:ext uri="{FF2B5EF4-FFF2-40B4-BE49-F238E27FC236}">
                <a16:creationId xmlns:a16="http://schemas.microsoft.com/office/drawing/2014/main" id="{8B070F5D-20EB-D39D-8670-B4ACF6C6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5" y="266741"/>
            <a:ext cx="6537454" cy="25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9D873-4C5A-41FE-B592-660A30A5EC5C}"/>
              </a:ext>
            </a:extLst>
          </p:cNvPr>
          <p:cNvSpPr txBox="1"/>
          <p:nvPr/>
        </p:nvSpPr>
        <p:spPr>
          <a:xfrm>
            <a:off x="2137729" y="2731908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저번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D7FB1-699A-4FD6-FD41-4B1D5118F81E}"/>
              </a:ext>
            </a:extLst>
          </p:cNvPr>
          <p:cNvSpPr txBox="1"/>
          <p:nvPr/>
        </p:nvSpPr>
        <p:spPr>
          <a:xfrm>
            <a:off x="7734300" y="4989997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이번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user\Desktop\1.12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0"/>
          <a:stretch/>
        </p:blipFill>
        <p:spPr bwMode="auto">
          <a:xfrm>
            <a:off x="6096000" y="2624319"/>
            <a:ext cx="6096000" cy="23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우리의 목적인 가상 </a:t>
            </a:r>
            <a:r>
              <a:rPr lang="ko-KR" altLang="en-US" dirty="0" err="1"/>
              <a:t>피팅과</a:t>
            </a:r>
            <a:r>
              <a:rPr lang="ko-KR" altLang="en-US" dirty="0"/>
              <a:t> 유사한 인공지능 </a:t>
            </a:r>
            <a:r>
              <a:rPr lang="en-US" altLang="ko-KR" dirty="0"/>
              <a:t>PF-AFN </a:t>
            </a:r>
            <a:r>
              <a:rPr lang="ko-KR" altLang="en-US" dirty="0"/>
              <a:t>을 사용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가상 환경 설정 및 </a:t>
            </a:r>
            <a:r>
              <a:rPr lang="ko-KR" altLang="en-US" dirty="0" err="1"/>
              <a:t>테스팅</a:t>
            </a:r>
            <a:r>
              <a:rPr lang="ko-KR" altLang="en-US" dirty="0"/>
              <a:t> 과정을 진행함</a:t>
            </a:r>
            <a:r>
              <a:rPr lang="en-US" altLang="ko-KR" dirty="0"/>
              <a:t>. </a:t>
            </a:r>
            <a:r>
              <a:rPr lang="ko-KR" altLang="en-US" dirty="0"/>
              <a:t>위와</a:t>
            </a:r>
            <a:r>
              <a:rPr lang="en-US" altLang="ko-KR" dirty="0"/>
              <a:t> </a:t>
            </a:r>
            <a:r>
              <a:rPr lang="ko-KR" altLang="en-US" dirty="0"/>
              <a:t>같은 결과</a:t>
            </a:r>
          </a:p>
        </p:txBody>
      </p:sp>
      <p:pic>
        <p:nvPicPr>
          <p:cNvPr id="1026" name="Picture 2" descr="C:\Users\user\Desktop\PFAFN\PFAFN_test\results\demo\PFAFN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9" y="29928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PFAFN\PFAFN_test\results\demo\PFAF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85" y="3114920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esktop\PFAFN\PFAFN_test\results\demo\PFAFN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1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PFAFN\PFAFN_test\results\demo\PFAFN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24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767754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데이터 양식이 약간만 변형되어도</a:t>
            </a:r>
            <a:r>
              <a:rPr lang="en-US" altLang="ko-KR" dirty="0"/>
              <a:t>, </a:t>
            </a:r>
            <a:r>
              <a:rPr lang="ko-KR" altLang="en-US" dirty="0"/>
              <a:t>퀄리티가 떨어지는 등의 문제 발생</a:t>
            </a:r>
            <a:endParaRPr lang="en-US" altLang="ko-KR" dirty="0"/>
          </a:p>
          <a:p>
            <a:r>
              <a:rPr lang="ko-KR" altLang="en-US" dirty="0"/>
              <a:t>방식에 대한 현재 회의 중 </a:t>
            </a:r>
            <a:endParaRPr lang="en-US" altLang="ko-KR" dirty="0"/>
          </a:p>
        </p:txBody>
      </p:sp>
      <p:pic>
        <p:nvPicPr>
          <p:cNvPr id="2050" name="Picture 2" descr="C:\Users\user\Desktop\PFAFN\PFAFN_test\results\demo\PFAF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" y="1903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PFAFN\PFAFN_test\results\demo\PFAF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8" y="2411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630" y="5993710"/>
            <a:ext cx="108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 아이템에 대해서 종류와 색상에 해당되는 아이템의 단면을 </a:t>
            </a:r>
            <a:r>
              <a:rPr lang="ko-KR" altLang="en-US" sz="1600" b="1" dirty="0" err="1"/>
              <a:t>드롭시키고</a:t>
            </a:r>
            <a:r>
              <a:rPr lang="ko-KR" altLang="en-US" sz="1600" b="1" dirty="0"/>
              <a:t> 매치를 해볼 수 있게 해준다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b="1" dirty="0"/>
              <a:t> 종류와 색상에 따른 이미지를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2D</a:t>
            </a:r>
            <a:r>
              <a:rPr lang="ko-KR" altLang="en-US" sz="1600" b="1" dirty="0"/>
              <a:t> 아바타 포지션 해당 지점에 노출시켜주는 방식</a:t>
            </a:r>
            <a:endParaRPr lang="en-US" altLang="ko-KR" sz="16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F14A52-02CF-8EDB-BBDC-A467F79411EA}"/>
              </a:ext>
            </a:extLst>
          </p:cNvPr>
          <p:cNvGrpSpPr/>
          <p:nvPr/>
        </p:nvGrpSpPr>
        <p:grpSpPr>
          <a:xfrm>
            <a:off x="1134724" y="584087"/>
            <a:ext cx="9776011" cy="5244353"/>
            <a:chOff x="1134724" y="806824"/>
            <a:chExt cx="9776011" cy="524435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15CD847-3F45-30F3-69CD-B2FF71D21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724" y="806824"/>
              <a:ext cx="9776011" cy="52443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D4892F-DBFA-6733-628C-88DEA564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5987" y="921436"/>
              <a:ext cx="3805517" cy="501512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FDC8B60-DE99-5942-AEE1-D37D16634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0605" y="941292"/>
              <a:ext cx="1848428" cy="490114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934C62C-6A61-C6C3-B30B-B9ED464DDD63}"/>
                </a:ext>
              </a:extLst>
            </p:cNvPr>
            <p:cNvSpPr/>
            <p:nvPr/>
          </p:nvSpPr>
          <p:spPr>
            <a:xfrm>
              <a:off x="2551252" y="1037785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1C50D87-AD02-2E09-7C30-3184D568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8644" y="865200"/>
              <a:ext cx="1247876" cy="66064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09BB285-A4C1-F8E1-FB35-24809FAC0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2672" y="851753"/>
              <a:ext cx="1617382" cy="5015127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0BD9216-C79E-9D53-8B34-2601104A5015}"/>
                </a:ext>
              </a:extLst>
            </p:cNvPr>
            <p:cNvSpPr/>
            <p:nvPr/>
          </p:nvSpPr>
          <p:spPr>
            <a:xfrm>
              <a:off x="2551251" y="266104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17E87F-B03C-65AA-5262-AF1DBE20BA52}"/>
                </a:ext>
              </a:extLst>
            </p:cNvPr>
            <p:cNvSpPr/>
            <p:nvPr/>
          </p:nvSpPr>
          <p:spPr>
            <a:xfrm>
              <a:off x="2556106" y="427629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8" name="그림 27" descr="활동적 셔츠, 셔츠, 티셔츠, 상의이(가) 표시된 사진&#10;&#10;자동 생성된 설명">
              <a:extLst>
                <a:ext uri="{FF2B5EF4-FFF2-40B4-BE49-F238E27FC236}">
                  <a16:creationId xmlns:a16="http://schemas.microsoft.com/office/drawing/2014/main" id="{23861660-F418-6E9E-605B-1A746CE0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1190452"/>
              <a:ext cx="1297272" cy="1202769"/>
            </a:xfrm>
            <a:prstGeom prst="rect">
              <a:avLst/>
            </a:prstGeom>
          </p:spPr>
        </p:pic>
        <p:pic>
          <p:nvPicPr>
            <p:cNvPr id="29" name="그림 28" descr="의류, 바지, 반바지, 사람이(가) 표시된 사진&#10;&#10;자동 생성된 설명">
              <a:extLst>
                <a:ext uri="{FF2B5EF4-FFF2-40B4-BE49-F238E27FC236}">
                  <a16:creationId xmlns:a16="http://schemas.microsoft.com/office/drawing/2014/main" id="{3E2AF5D1-1AA6-1C75-27E1-4FFE258C6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2848696"/>
              <a:ext cx="1317029" cy="1122754"/>
            </a:xfrm>
            <a:prstGeom prst="rect">
              <a:avLst/>
            </a:prstGeom>
          </p:spPr>
        </p:pic>
        <p:pic>
          <p:nvPicPr>
            <p:cNvPr id="30" name="그림 29" descr="스니커즈, 신발, 워킹 슈즈, 화이트이(가) 표시된 사진&#10;&#10;자동 생성된 설명">
              <a:extLst>
                <a:ext uri="{FF2B5EF4-FFF2-40B4-BE49-F238E27FC236}">
                  <a16:creationId xmlns:a16="http://schemas.microsoft.com/office/drawing/2014/main" id="{4F4071C6-1B78-B6BE-D6DC-A7E041D63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40" y="5313455"/>
              <a:ext cx="750919" cy="518178"/>
            </a:xfrm>
            <a:prstGeom prst="rect">
              <a:avLst/>
            </a:prstGeom>
          </p:spPr>
        </p:pic>
        <p:pic>
          <p:nvPicPr>
            <p:cNvPr id="31" name="그림 30" descr="스니커즈, 신발, 워킹 슈즈, 신발류이(가) 표시된 사진&#10;&#10;자동 생성된 설명">
              <a:extLst>
                <a:ext uri="{FF2B5EF4-FFF2-40B4-BE49-F238E27FC236}">
                  <a16:creationId xmlns:a16="http://schemas.microsoft.com/office/drawing/2014/main" id="{DD2B2EED-1537-C066-4015-AAB08C93F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006" y="4672149"/>
              <a:ext cx="1444631" cy="837696"/>
            </a:xfrm>
            <a:prstGeom prst="rect">
              <a:avLst/>
            </a:prstGeom>
          </p:spPr>
        </p:pic>
        <p:pic>
          <p:nvPicPr>
            <p:cNvPr id="32" name="그림 31" descr="활동적 셔츠, 셔츠, 티셔츠, 상의이(가) 표시된 사진&#10;&#10;자동 생성된 설명">
              <a:extLst>
                <a:ext uri="{FF2B5EF4-FFF2-40B4-BE49-F238E27FC236}">
                  <a16:creationId xmlns:a16="http://schemas.microsoft.com/office/drawing/2014/main" id="{BEB77DEB-FCF6-1027-35E9-A3EA020E2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20" y="1721225"/>
              <a:ext cx="1323115" cy="1376921"/>
            </a:xfrm>
            <a:prstGeom prst="rect">
              <a:avLst/>
            </a:prstGeom>
          </p:spPr>
        </p:pic>
        <p:pic>
          <p:nvPicPr>
            <p:cNvPr id="33" name="그림 32" descr="의류, 바지, 반바지, 사람이(가) 표시된 사진&#10;&#10;자동 생성된 설명">
              <a:extLst>
                <a:ext uri="{FF2B5EF4-FFF2-40B4-BE49-F238E27FC236}">
                  <a16:creationId xmlns:a16="http://schemas.microsoft.com/office/drawing/2014/main" id="{9EDE23A5-87EE-C586-212F-BFE44B594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754" y="3083046"/>
              <a:ext cx="1289804" cy="1122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9427" y="2466434"/>
            <a:ext cx="569357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/>
              <a:t>Google Vision API</a:t>
            </a:r>
            <a:r>
              <a:rPr lang="ko-KR" altLang="en-US" sz="2000" dirty="0"/>
              <a:t>를 통한 </a:t>
            </a:r>
            <a:r>
              <a:rPr lang="en-US" altLang="ko-KR" sz="2000" dirty="0"/>
              <a:t>Object Detection </a:t>
            </a:r>
            <a:r>
              <a:rPr lang="ko-KR" altLang="en-US" sz="2000" dirty="0"/>
              <a:t>연동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VITON HD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(OPENPOSE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GRAPHONOMY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사용한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215" y="5936907"/>
            <a:ext cx="1085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Android vision API </a:t>
            </a:r>
            <a:r>
              <a:rPr lang="ko-KR" altLang="en-US" dirty="0"/>
              <a:t>웹 적용 충돌 사항 발생</a:t>
            </a:r>
            <a:endParaRPr lang="en-US" altLang="ko-KR" dirty="0"/>
          </a:p>
          <a:p>
            <a:pPr algn="ctr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Google Vision API</a:t>
            </a:r>
            <a:r>
              <a:rPr lang="ko-KR" altLang="en-US" dirty="0" err="1"/>
              <a:t>를</a:t>
            </a:r>
            <a:r>
              <a:rPr lang="ko-KR" altLang="en-US" dirty="0"/>
              <a:t> 통한 </a:t>
            </a:r>
            <a:r>
              <a:rPr lang="en-US" altLang="ko-KR" dirty="0"/>
              <a:t>Object Detection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19842B-510A-7ED6-53AB-0E1676266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84" y="920932"/>
            <a:ext cx="4823013" cy="4458028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05304E-A8E0-ED03-271C-BBC0F7F2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35" y="647249"/>
            <a:ext cx="1905120" cy="5080320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62EE8C-4A21-9B61-1651-21FB59C6E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82" y="572318"/>
            <a:ext cx="4723534" cy="51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10318" y="806969"/>
            <a:ext cx="10855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생각중인 방향성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Google Vision API</a:t>
            </a:r>
            <a:r>
              <a:rPr lang="ko-KR" altLang="en-US" dirty="0" err="1"/>
              <a:t>를</a:t>
            </a:r>
            <a:r>
              <a:rPr lang="ko-KR" altLang="en-US" dirty="0"/>
              <a:t> 통한 </a:t>
            </a:r>
            <a:r>
              <a:rPr lang="ko-KR" altLang="en-US" dirty="0">
                <a:solidFill>
                  <a:srgbClr val="00B050"/>
                </a:solidFill>
              </a:rPr>
              <a:t>객체 검출</a:t>
            </a:r>
            <a:r>
              <a:rPr lang="ko-KR" altLang="en-US" dirty="0"/>
              <a:t> 및 섹션 분류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객체에 대한 </a:t>
            </a:r>
            <a:r>
              <a:rPr lang="ko-KR" altLang="en-US" dirty="0">
                <a:solidFill>
                  <a:srgbClr val="FF0000"/>
                </a:solidFill>
              </a:rPr>
              <a:t>색상</a:t>
            </a:r>
            <a:r>
              <a:rPr lang="ko-KR" altLang="en-US" dirty="0"/>
              <a:t> 검출 및 분류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객체별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2EFF"/>
                </a:solidFill>
              </a:rPr>
              <a:t>텍스쳐나</a:t>
            </a:r>
            <a:r>
              <a:rPr lang="ko-KR" altLang="en-US" dirty="0">
                <a:solidFill>
                  <a:srgbClr val="002EFF"/>
                </a:solidFill>
              </a:rPr>
              <a:t> 특징</a:t>
            </a:r>
            <a:r>
              <a:rPr lang="ko-KR" altLang="en-US" dirty="0"/>
              <a:t>을 잡아낼 수 있는 알고리즘 </a:t>
            </a:r>
            <a:r>
              <a:rPr lang="en-US" altLang="ko-KR" dirty="0"/>
              <a:t>or </a:t>
            </a:r>
            <a:r>
              <a:rPr lang="ko-KR" altLang="en-US" dirty="0"/>
              <a:t>모델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1,2,3</a:t>
            </a:r>
            <a:r>
              <a:rPr lang="ko-KR" altLang="en-US" dirty="0"/>
              <a:t> 과정을 통해 나온 객체</a:t>
            </a:r>
            <a:r>
              <a:rPr lang="en-US" altLang="ko-KR" dirty="0"/>
              <a:t>,</a:t>
            </a:r>
            <a:r>
              <a:rPr lang="ko-KR" altLang="en-US" dirty="0"/>
              <a:t> 색상</a:t>
            </a:r>
            <a:r>
              <a:rPr lang="en-US" altLang="ko-KR" dirty="0"/>
              <a:t>,</a:t>
            </a:r>
            <a:r>
              <a:rPr lang="ko-KR" altLang="en-US" dirty="0"/>
              <a:t> 특징을 하나의 </a:t>
            </a:r>
            <a:r>
              <a:rPr lang="en-US" altLang="ko-KR" dirty="0"/>
              <a:t>String</a:t>
            </a:r>
            <a:r>
              <a:rPr lang="ko-KR" altLang="en-US" dirty="0" err="1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포맷화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Google Search API</a:t>
            </a:r>
            <a:r>
              <a:rPr lang="ko-KR" altLang="en-US" dirty="0" err="1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</a:t>
            </a:r>
            <a:r>
              <a:rPr lang="en-US" altLang="ko-KR" dirty="0"/>
              <a:t> </a:t>
            </a:r>
            <a:r>
              <a:rPr lang="ko-KR" altLang="en-US" dirty="0"/>
              <a:t>포맷화 된 문자열을 </a:t>
            </a:r>
            <a:r>
              <a:rPr lang="ko-KR" altLang="en-US" dirty="0" err="1"/>
              <a:t>입력값으로</a:t>
            </a:r>
            <a:r>
              <a:rPr lang="ko-KR" altLang="en-US" dirty="0"/>
              <a:t> 치환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항목별 검색 결과 반환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05304E-A8E0-ED03-271C-BBC0F7F2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" y="577614"/>
            <a:ext cx="1905120" cy="5080320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AFD29E-AC6D-FF55-1F42-2B3AA748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50" y="3115293"/>
            <a:ext cx="4208852" cy="3115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1D786-80FD-0129-4B4F-97F5CC38E062}"/>
              </a:ext>
            </a:extLst>
          </p:cNvPr>
          <p:cNvSpPr txBox="1"/>
          <p:nvPr/>
        </p:nvSpPr>
        <p:spPr>
          <a:xfrm>
            <a:off x="1336431" y="6359723"/>
            <a:ext cx="1085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예상되는 입력 포맷에 따른 구글 </a:t>
            </a:r>
            <a:r>
              <a:rPr lang="ko-KR" altLang="en-US" sz="1400" b="1" dirty="0" err="1"/>
              <a:t>서치</a:t>
            </a:r>
            <a:r>
              <a:rPr lang="ko-KR" altLang="en-US" sz="1400" b="1" dirty="0"/>
              <a:t> 결과 </a:t>
            </a:r>
            <a:r>
              <a:rPr lang="en-US" altLang="ko-KR" sz="1400" b="1" dirty="0"/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노란</a:t>
            </a:r>
            <a:r>
              <a:rPr lang="ko-KR" altLang="en-US" sz="1400" b="1" dirty="0"/>
              <a:t> </a:t>
            </a:r>
            <a:r>
              <a:rPr lang="ko-KR" altLang="en-US" sz="1400" b="1" dirty="0">
                <a:solidFill>
                  <a:srgbClr val="002EFF"/>
                </a:solidFill>
              </a:rPr>
              <a:t>군화</a:t>
            </a:r>
            <a:r>
              <a:rPr lang="ko-KR" altLang="en-US" sz="1400" b="1" dirty="0"/>
              <a:t> </a:t>
            </a:r>
            <a:r>
              <a:rPr lang="ko-KR" altLang="en-US" sz="1400" b="1" dirty="0">
                <a:solidFill>
                  <a:srgbClr val="00B050"/>
                </a:solidFill>
              </a:rPr>
              <a:t>신발</a:t>
            </a:r>
            <a:r>
              <a:rPr lang="en-US" altLang="ko-KR" sz="14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731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338103"/>
            <a:ext cx="1085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 의류 착용인 </a:t>
            </a:r>
            <a:r>
              <a:rPr lang="en-US" altLang="ko-KR" dirty="0"/>
              <a:t>VITON HD</a:t>
            </a:r>
            <a:r>
              <a:rPr lang="ko-KR" altLang="en-US" dirty="0"/>
              <a:t>를 사용하기 위해 필요한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관절 포인트 이미지</a:t>
            </a:r>
            <a:r>
              <a:rPr lang="en-US" altLang="ko-KR" dirty="0"/>
              <a:t>, JSON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인체 분류</a:t>
            </a:r>
            <a:r>
              <a:rPr lang="en-US" altLang="ko-KR" dirty="0"/>
              <a:t>(</a:t>
            </a:r>
            <a:r>
              <a:rPr lang="ko-KR" altLang="en-US" dirty="0" err="1"/>
              <a:t>세그멘테이션</a:t>
            </a:r>
            <a:r>
              <a:rPr lang="en-US" altLang="ko-KR" dirty="0"/>
              <a:t>)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Open pose</a:t>
            </a:r>
            <a:r>
              <a:rPr lang="ko-KR" altLang="en-US" dirty="0"/>
              <a:t>를 통해서 관절 포인트의 결과를 이미지 및 </a:t>
            </a:r>
            <a:r>
              <a:rPr lang="en-US" altLang="ko-KR" dirty="0" err="1"/>
              <a:t>json</a:t>
            </a:r>
            <a:r>
              <a:rPr lang="ko-KR" altLang="en-US" dirty="0"/>
              <a:t>으로  도출</a:t>
            </a:r>
            <a:endParaRPr lang="en-US" altLang="ko-KR" dirty="0"/>
          </a:p>
        </p:txBody>
      </p:sp>
      <p:pic>
        <p:nvPicPr>
          <p:cNvPr id="1031" name="Picture 7" descr="C:\Users\user\Desktop\새 폴더\KakaoTalk_20230712_20123388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99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새 폴더\KakaoTalk_20230712_201233883_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520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esktop\새 폴더\KakaoTalk_20230712_201233883_04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53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인체 분류</a:t>
            </a:r>
            <a:r>
              <a:rPr lang="en-US" altLang="ko-KR" dirty="0"/>
              <a:t>(</a:t>
            </a:r>
            <a:r>
              <a:rPr lang="ko-KR" altLang="en-US" dirty="0" err="1"/>
              <a:t>세그멘테이션</a:t>
            </a:r>
            <a:r>
              <a:rPr lang="en-US" altLang="ko-KR" dirty="0"/>
              <a:t>)</a:t>
            </a:r>
            <a:r>
              <a:rPr lang="ko-KR" altLang="en-US" dirty="0"/>
              <a:t>을 위한 </a:t>
            </a:r>
            <a:r>
              <a:rPr lang="en-US" altLang="ko-KR" dirty="0"/>
              <a:t>GRAPHONOMY</a:t>
            </a:r>
            <a:r>
              <a:rPr lang="ko-KR" altLang="en-US" dirty="0"/>
              <a:t>및 </a:t>
            </a:r>
            <a:r>
              <a:rPr lang="en-US" altLang="ko-KR" dirty="0"/>
              <a:t>CIHP-</a:t>
            </a:r>
            <a:r>
              <a:rPr lang="en-US" altLang="ko-KR" dirty="0" err="1"/>
              <a:t>pgn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Picture 2" descr="C:\Users\user\Desktop\새 폴더\KakaoTalk_20230712_20124461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76602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새 폴더\KakaoTalk_20230712_201244611_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74" y="1276601"/>
            <a:ext cx="2892028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새 폴더\KakaoTalk_20230712_201244611_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43" y="1266825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새 폴더\KakaoTalk_20230712_201244611_03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7" y="1266825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4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295510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필요 데이터를 취합하여</a:t>
            </a:r>
            <a:r>
              <a:rPr lang="en-US" altLang="ko-KR" dirty="0"/>
              <a:t> </a:t>
            </a:r>
            <a:r>
              <a:rPr lang="ko-KR" altLang="en-US" dirty="0"/>
              <a:t>작동을 시킨 결과로 에러가 나는 부분도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다른 인공지능에 비해 비교적 자연스럽게 결과가 나오게 된다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 descr="C:\Users\user\Desktop\새 폴더\KakaoTalk_20230712_201638101_0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7" y="958320"/>
            <a:ext cx="2521804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새 폴더\KakaoTalk_20230712_20163810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958320"/>
            <a:ext cx="2520949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새 폴더\KakaoTalk_20230712_201219220_0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122" y="958320"/>
            <a:ext cx="2520950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\Desktop\새 폴더\KakaoTalk_20230712_201219220_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958320"/>
            <a:ext cx="2520950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49814" y="4351867"/>
            <a:ext cx="4986867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가방 인식 에러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81747" y="4351867"/>
            <a:ext cx="4986867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머리카락 인식 에러</a:t>
            </a:r>
          </a:p>
        </p:txBody>
      </p:sp>
    </p:spTree>
    <p:extLst>
      <p:ext uri="{BB962C8B-B14F-4D97-AF65-F5344CB8AC3E}">
        <p14:creationId xmlns:p14="http://schemas.microsoft.com/office/powerpoint/2010/main" val="17553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의상을 선택하여 입는 것 또한 가능하였다</a:t>
            </a:r>
            <a:r>
              <a:rPr lang="en-US" altLang="ko-KR" dirty="0"/>
              <a:t>. </a:t>
            </a:r>
          </a:p>
        </p:txBody>
      </p:sp>
      <p:pic>
        <p:nvPicPr>
          <p:cNvPr id="4098" name="Picture 2" descr="C:\Users\user\Desktop\새 폴더\KakaoTalk_20230712_201219220_0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697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새 폴더\KakaoTalk_20230712_201219220_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940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새 폴더\KakaoTalk_20230712_201219220_0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03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새 폴더\KakaoTalk_20230712_201638101_02 (1)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0" y="958320"/>
            <a:ext cx="3129361" cy="41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5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12283" y="2459504"/>
            <a:ext cx="569357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2000" dirty="0"/>
              <a:t>Google Vision API</a:t>
            </a:r>
            <a:r>
              <a:rPr lang="ko-KR" altLang="en-US" sz="2000" dirty="0"/>
              <a:t>를 통한 사진 특징 도출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>
                <a:ea typeface="Apple SD Gothic Neo" panose="02000300000000000000" pitchFamily="2" charset="-127"/>
              </a:rPr>
              <a:t>VITON HD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000" dirty="0">
                <a:ea typeface="Apple SD Gothic Neo" panose="02000300000000000000" pitchFamily="2" charset="-127"/>
              </a:rPr>
              <a:t>GRAPHONOMY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/>
              <a:t>및 </a:t>
            </a:r>
            <a:r>
              <a:rPr lang="en-US" altLang="ko-KR" sz="2000" dirty="0">
                <a:ea typeface="Apple SD Gothic Neo" panose="02000300000000000000"/>
              </a:rPr>
              <a:t>CIHP-</a:t>
            </a:r>
            <a:r>
              <a:rPr lang="en-US" altLang="ko-KR" sz="2000" dirty="0" err="1">
                <a:ea typeface="Apple SD Gothic Neo" panose="02000300000000000000"/>
              </a:rPr>
              <a:t>pgn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사용한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7623313" y="1470996"/>
            <a:ext cx="421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API </a:t>
            </a:r>
            <a:r>
              <a:rPr lang="ko-KR" altLang="en-US" dirty="0"/>
              <a:t>에서 색상 정보가 위치 정보와 함께 있는 것이 아닌 퍼센트로 나와 이에 대한 해결방안 모색 중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4EAE5C-9D9E-12A3-F297-3B5B8653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994"/>
            <a:ext cx="75533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338103"/>
            <a:ext cx="1085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 의류 착용인 </a:t>
            </a:r>
            <a:r>
              <a:rPr lang="en-US" altLang="ko-KR" dirty="0"/>
              <a:t>VITON HD</a:t>
            </a:r>
            <a:r>
              <a:rPr lang="ko-KR" altLang="en-US" dirty="0"/>
              <a:t>를 사용하기 위해 필요한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관절 포인트 이미지</a:t>
            </a:r>
            <a:r>
              <a:rPr lang="en-US" altLang="ko-KR" dirty="0"/>
              <a:t>, JSON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인체 분류</a:t>
            </a:r>
            <a:r>
              <a:rPr lang="en-US" altLang="ko-KR" dirty="0"/>
              <a:t>(</a:t>
            </a:r>
            <a:r>
              <a:rPr lang="ko-KR" altLang="en-US" dirty="0" err="1"/>
              <a:t>세그멘테이션</a:t>
            </a:r>
            <a:r>
              <a:rPr lang="en-US" altLang="ko-KR" dirty="0"/>
              <a:t>)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Open pose</a:t>
            </a:r>
            <a:r>
              <a:rPr lang="ko-KR" altLang="en-US" dirty="0"/>
              <a:t>를 통해서 관절 포인트의 결과를 이미지 및 </a:t>
            </a:r>
            <a:r>
              <a:rPr lang="en-US" altLang="ko-KR" dirty="0" err="1"/>
              <a:t>json</a:t>
            </a:r>
            <a:r>
              <a:rPr lang="ko-KR" altLang="en-US" dirty="0"/>
              <a:t>으로  도출</a:t>
            </a:r>
            <a:endParaRPr lang="en-US" altLang="ko-KR" dirty="0"/>
          </a:p>
        </p:txBody>
      </p:sp>
      <p:pic>
        <p:nvPicPr>
          <p:cNvPr id="1031" name="Picture 7" descr="C:\Users\user\Desktop\새 폴더\KakaoTalk_20230712_20123388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99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새 폴더\KakaoTalk_20230712_201233883_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520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esktop\새 폴더\KakaoTalk_20230712_201233883_04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53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인체 분류</a:t>
            </a:r>
            <a:r>
              <a:rPr lang="en-US" altLang="ko-KR" dirty="0"/>
              <a:t>(</a:t>
            </a:r>
            <a:r>
              <a:rPr lang="ko-KR" altLang="en-US" dirty="0" err="1"/>
              <a:t>세그멘테이션</a:t>
            </a:r>
            <a:r>
              <a:rPr lang="en-US" altLang="ko-KR" dirty="0"/>
              <a:t>)</a:t>
            </a:r>
            <a:r>
              <a:rPr lang="ko-KR" altLang="en-US" dirty="0"/>
              <a:t>을 위한 </a:t>
            </a:r>
            <a:r>
              <a:rPr lang="en-US" altLang="ko-KR" dirty="0"/>
              <a:t>GRAPHONOMY</a:t>
            </a:r>
            <a:r>
              <a:rPr lang="ko-KR" altLang="en-US" dirty="0"/>
              <a:t>및 </a:t>
            </a:r>
            <a:r>
              <a:rPr lang="en-US" altLang="ko-KR" dirty="0"/>
              <a:t>CIHP-</a:t>
            </a:r>
            <a:r>
              <a:rPr lang="en-US" altLang="ko-KR" dirty="0" err="1"/>
              <a:t>pgn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Picture 2" descr="C:\Users\user\Desktop\새 폴더\KakaoTalk_20230712_20124461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76602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새 폴더\KakaoTalk_20230712_201244611_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74" y="1276601"/>
            <a:ext cx="2892028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새 폴더\KakaoTalk_20230712_201244611_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43" y="1266825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새 폴더\KakaoTalk_20230712_201244611_03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7" y="1266825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35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295510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필요 데이터를 취합하여</a:t>
            </a:r>
            <a:r>
              <a:rPr lang="en-US" altLang="ko-KR" dirty="0"/>
              <a:t> </a:t>
            </a:r>
            <a:r>
              <a:rPr lang="ko-KR" altLang="en-US" dirty="0"/>
              <a:t>작동을 시킨 결과로 에러가 나는 부분도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다른 인공지능에 비해 비교적 자연스럽게 결과가 나오게 된다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 descr="C:\Users\user\Desktop\새 폴더\KakaoTalk_20230712_201638101_0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7" y="958320"/>
            <a:ext cx="2521804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새 폴더\KakaoTalk_20230712_20163810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958320"/>
            <a:ext cx="2520949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새 폴더\KakaoTalk_20230712_201219220_0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122" y="958320"/>
            <a:ext cx="2520950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\Desktop\새 폴더\KakaoTalk_20230712_201219220_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958320"/>
            <a:ext cx="2520950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49814" y="4351867"/>
            <a:ext cx="4986867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가방 인식 에러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81747" y="4351867"/>
            <a:ext cx="4986867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머리카락 인식 에러</a:t>
            </a:r>
          </a:p>
        </p:txBody>
      </p:sp>
    </p:spTree>
    <p:extLst>
      <p:ext uri="{BB962C8B-B14F-4D97-AF65-F5344CB8AC3E}">
        <p14:creationId xmlns:p14="http://schemas.microsoft.com/office/powerpoint/2010/main" val="17125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의상을 선택하여 입는 것 또한 가능하였다</a:t>
            </a:r>
            <a:r>
              <a:rPr lang="en-US" altLang="ko-KR" dirty="0"/>
              <a:t>. </a:t>
            </a:r>
          </a:p>
        </p:txBody>
      </p:sp>
      <p:pic>
        <p:nvPicPr>
          <p:cNvPr id="4098" name="Picture 2" descr="C:\Users\user\Desktop\새 폴더\KakaoTalk_20230712_201219220_0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67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새 폴더\KakaoTalk_20230712_201219220_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03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새 폴더\KakaoTalk_20230712_201219220_0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073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새 폴더\KakaoTalk_20230712_201638101_02 (1)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0" y="958320"/>
            <a:ext cx="3129361" cy="41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B4C893-9867-F0EC-A23F-024C38D4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 altLang="en-US"/>
          </a:p>
        </p:txBody>
      </p:sp>
      <p:pic>
        <p:nvPicPr>
          <p:cNvPr id="1026" name="Picture 2" descr="C:\Users\user\Desktop\AAS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11" y="788505"/>
            <a:ext cx="9301132" cy="55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1098F67-575E-44B3-3366-8353E20B39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6316" y="4943370"/>
            <a:ext cx="693721" cy="7540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26F628-E232-345F-1FDC-0972D5499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502" y="4800808"/>
            <a:ext cx="590969" cy="5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820360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820360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2007237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975939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VITON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 및 연동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466340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466340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663555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632012"/>
            <a:ext cx="5472973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 엔드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Search API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적용 가능한 유의미한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 조정 시도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3143350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3143350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341673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Google Vision API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보완</a:t>
            </a:r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Google Search API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372451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36964"/>
              </p:ext>
            </p:extLst>
          </p:nvPr>
        </p:nvGraphicFramePr>
        <p:xfrm>
          <a:off x="1961077" y="954648"/>
          <a:ext cx="8269846" cy="53879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(~3/23)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frontend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틀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Schema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 및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DB</a:t>
                      </a: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pix2pix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 및 인풋 데이터 입력 및 정렬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AI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를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위한 옷 샘플링 작업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(~3/30)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400" b="0" dirty="0"/>
                        <a:t>: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데이터베이스 상품 스키마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마야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glft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저장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/>
                        <a:t>(~4/6)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프론트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&amp;</a:t>
                      </a:r>
                      <a:r>
                        <a:rPr lang="ko-KR" altLang="en-US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백엔드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통신 미디어타입 관련 디버깅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en" altLang="x-none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rembg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모델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u2net_cloth_segfh (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옷 검출의 효과적인 모델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변경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(~4/13)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아바타 페이지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페이지 프로토 구현 및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DB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피팅 샘플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 렌더링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셋 제작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4~16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(~5/4)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주요 작업 시퀀스 다이어그램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렌더러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웹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/>
                        <a:t>pix2pix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코랩을</a:t>
                      </a:r>
                      <a:r>
                        <a:rPr lang="ko-KR" altLang="en-US" sz="1400" dirty="0"/>
                        <a:t> 통해 우리 데이터 아웃풋을 구하기 위한 변형 및 현재 오류 해결 방법 색인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확장자 에러 디버깅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셰이프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1" dirty="0"/>
                        <a:t>(~5/10)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과정 축소 및 추후 계획 수립</a:t>
                      </a:r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25462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18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(~5/17)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바지 샘플 모델링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pix2pix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인공지능 구성</a:t>
                      </a:r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19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(~5/24)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반바지 샘플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데이터셋 증폭 알고리즘 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하이퍼파라미터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최적화</a:t>
                      </a:r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20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21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22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23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시나리오 페이지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Google Vision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Stylegan1,2,3, ACGPN, 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gc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등 모델 조사 및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PF-AFN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환경 설정 및 테스팅 과정 진행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24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25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8559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1456</Words>
  <Application>Microsoft Office PowerPoint</Application>
  <PresentationFormat>와이드스크린</PresentationFormat>
  <Paragraphs>410</Paragraphs>
  <Slides>35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Apple SD Gothic Neo</vt:lpstr>
      <vt:lpstr>Pretendard</vt:lpstr>
      <vt:lpstr>돋움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203</cp:revision>
  <dcterms:created xsi:type="dcterms:W3CDTF">2021-10-22T06:13:27Z</dcterms:created>
  <dcterms:modified xsi:type="dcterms:W3CDTF">2023-07-26T14:32:02Z</dcterms:modified>
</cp:coreProperties>
</file>