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259" r:id="rId11"/>
    <p:sldId id="296" r:id="rId12"/>
    <p:sldId id="297" r:id="rId13"/>
    <p:sldId id="294" r:id="rId14"/>
    <p:sldId id="295" r:id="rId15"/>
    <p:sldId id="260" r:id="rId16"/>
    <p:sldId id="298" r:id="rId17"/>
    <p:sldId id="263" r:id="rId18"/>
    <p:sldId id="277" r:id="rId19"/>
    <p:sldId id="280" r:id="rId20"/>
    <p:sldId id="283" r:id="rId21"/>
    <p:sldId id="289" r:id="rId22"/>
    <p:sldId id="290" r:id="rId23"/>
    <p:sldId id="29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296"/>
  </p:normalViewPr>
  <p:slideViewPr>
    <p:cSldViewPr snapToGrid="0" showGuides="1">
      <p:cViewPr varScale="1">
        <p:scale>
          <a:sx n="105" d="100"/>
          <a:sy n="105" d="100"/>
        </p:scale>
        <p:origin x="12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2023-05-17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235535" y="4967100"/>
            <a:ext cx="972093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(230216)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93422" y="2582614"/>
            <a:ext cx="56332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지난주에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배경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알파값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 작업 전 스케치 작업 및 조율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프론트 엔드 추가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240875" y="345588"/>
            <a:ext cx="450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백엔드</a:t>
            </a:r>
            <a:r>
              <a:rPr lang="ko-KR" altLang="en-US" dirty="0"/>
              <a:t> 관련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61E6E5-4A8B-1858-5D21-33FA6890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228733"/>
            <a:ext cx="7772400" cy="2465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CCE4A4-B090-E218-1217-7E298FACF911}"/>
              </a:ext>
            </a:extLst>
          </p:cNvPr>
          <p:cNvSpPr txBox="1"/>
          <p:nvPr/>
        </p:nvSpPr>
        <p:spPr>
          <a:xfrm>
            <a:off x="8034972" y="1315326"/>
            <a:ext cx="3947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테스트 용 경량 </a:t>
            </a:r>
            <a:r>
              <a:rPr lang="en-US" altLang="ko-KR" dirty="0"/>
              <a:t>DB H2 </a:t>
            </a:r>
            <a:r>
              <a:rPr lang="ko-KR" altLang="en-US" dirty="0"/>
              <a:t>연동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/>
              <a:t>POSTMAN</a:t>
            </a:r>
            <a:r>
              <a:rPr lang="ko-KR" altLang="en-US" dirty="0"/>
              <a:t>을 통한</a:t>
            </a:r>
            <a:endParaRPr lang="en-US" altLang="ko-KR" dirty="0"/>
          </a:p>
          <a:p>
            <a:pPr algn="ctr"/>
            <a:r>
              <a:rPr lang="en-US" altLang="ko-KR" dirty="0"/>
              <a:t>POST </a:t>
            </a:r>
            <a:r>
              <a:rPr lang="ko-KR" altLang="en-US" dirty="0"/>
              <a:t>호출 테스트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AB7D93-BA3C-09A0-0360-F88B4454F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019" y="2683974"/>
            <a:ext cx="4840166" cy="41598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27F0FF-525A-F7EF-8C14-D27CEACDF32B}"/>
              </a:ext>
            </a:extLst>
          </p:cNvPr>
          <p:cNvSpPr txBox="1"/>
          <p:nvPr/>
        </p:nvSpPr>
        <p:spPr>
          <a:xfrm>
            <a:off x="583709" y="4763921"/>
            <a:ext cx="515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UserController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 err="1"/>
              <a:t>TestSwagger</a:t>
            </a:r>
            <a:r>
              <a:rPr lang="en-US" altLang="ko-KR" dirty="0"/>
              <a:t> </a:t>
            </a:r>
            <a:r>
              <a:rPr lang="ko-KR" altLang="en-US" dirty="0"/>
              <a:t>구현 시도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24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755058" y="359662"/>
            <a:ext cx="543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프론트엔드</a:t>
            </a:r>
            <a:r>
              <a:rPr lang="ko-KR" altLang="en-US" dirty="0"/>
              <a:t> 관련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7F0FF-525A-F7EF-8C14-D27CEACDF32B}"/>
              </a:ext>
            </a:extLst>
          </p:cNvPr>
          <p:cNvSpPr txBox="1"/>
          <p:nvPr/>
        </p:nvSpPr>
        <p:spPr>
          <a:xfrm>
            <a:off x="3517210" y="5632022"/>
            <a:ext cx="515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,</a:t>
            </a:r>
            <a:r>
              <a:rPr lang="ko-KR" altLang="en-US" dirty="0"/>
              <a:t> 회원가입 화면 구성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E22481-CFB5-A607-A720-2CF37D20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88" y="1157926"/>
            <a:ext cx="3760286" cy="33823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7E20CE-2ADD-4C85-B578-3B20486E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525" y="856646"/>
            <a:ext cx="3890530" cy="39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8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user\Desktop\1.1.GIF">
            <a:extLst>
              <a:ext uri="{FF2B5EF4-FFF2-40B4-BE49-F238E27FC236}">
                <a16:creationId xmlns:a16="http://schemas.microsoft.com/office/drawing/2014/main" id="{0F5B0B94-2B86-5A76-B437-8C2DCA0DD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901700"/>
            <a:ext cx="4787900" cy="503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user\Desktop\1.2.GIF">
            <a:extLst>
              <a:ext uri="{FF2B5EF4-FFF2-40B4-BE49-F238E27FC236}">
                <a16:creationId xmlns:a16="http://schemas.microsoft.com/office/drawing/2014/main" id="{7C8A2C5A-26DE-86C5-1941-3F4BB59AE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0" y="920750"/>
            <a:ext cx="4730750" cy="50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 1">
            <a:extLst>
              <a:ext uri="{FF2B5EF4-FFF2-40B4-BE49-F238E27FC236}">
                <a16:creationId xmlns:a16="http://schemas.microsoft.com/office/drawing/2014/main" id="{FBB46BEC-98B7-4098-6436-FF1FBA1822FC}"/>
              </a:ext>
            </a:extLst>
          </p:cNvPr>
          <p:cNvSpPr/>
          <p:nvPr/>
        </p:nvSpPr>
        <p:spPr>
          <a:xfrm>
            <a:off x="5588000" y="3067050"/>
            <a:ext cx="838200" cy="7239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133231" y="6064738"/>
            <a:ext cx="966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배경 </a:t>
            </a:r>
            <a:r>
              <a:rPr lang="ko-KR" altLang="en-US" dirty="0" err="1"/>
              <a:t>알파값</a:t>
            </a:r>
            <a:r>
              <a:rPr lang="ko-KR" altLang="en-US" dirty="0"/>
              <a:t> 제거</a:t>
            </a:r>
            <a:r>
              <a:rPr lang="en-US" altLang="ko-KR" dirty="0"/>
              <a:t>(</a:t>
            </a:r>
            <a:r>
              <a:rPr lang="ko-KR" altLang="en-US" dirty="0"/>
              <a:t>데이터 셋 정리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9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9BE582B-A167-B2F9-236D-E7FB5338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70007"/>
            <a:ext cx="7761205" cy="5711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112388" y="870007"/>
            <a:ext cx="3482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모델링 작업 전 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스케치 작업 및 조율</a:t>
            </a:r>
          </a:p>
        </p:txBody>
      </p:sp>
    </p:spTree>
    <p:extLst>
      <p:ext uri="{BB962C8B-B14F-4D97-AF65-F5344CB8AC3E}">
        <p14:creationId xmlns:p14="http://schemas.microsoft.com/office/powerpoint/2010/main" val="4002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56332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배경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알파값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 작업 전 스케치 작업 및 조율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프론트 엔드 추가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0" y="2605793"/>
            <a:ext cx="1877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바지 샘플 모델링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653CCCC-04E3-CB9E-0AA4-DD03DA009B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98" y="3547873"/>
            <a:ext cx="3191256" cy="31912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 descr="실루엣, 화이트, 흑백, 그림자이(가) 표시된 사진&#10;&#10;자동 생성된 설명">
            <a:extLst>
              <a:ext uri="{FF2B5EF4-FFF2-40B4-BE49-F238E27FC236}">
                <a16:creationId xmlns:a16="http://schemas.microsoft.com/office/drawing/2014/main" id="{8A914A81-ABD8-119C-8C99-652E77ACDF3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7872"/>
            <a:ext cx="3191255" cy="31912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그림 14" descr="꽃병, 블루, 패션이(가) 표시된 사진&#10;&#10;자동 생성된 설명">
            <a:extLst>
              <a:ext uri="{FF2B5EF4-FFF2-40B4-BE49-F238E27FC236}">
                <a16:creationId xmlns:a16="http://schemas.microsoft.com/office/drawing/2014/main" id="{356757FC-86D9-25A6-5BB8-60B7AC57B46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397" y="2369300"/>
            <a:ext cx="4433835" cy="443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아웃풋 데이터 셋 정리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이미지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컨투어를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옷 패턴 인식 단순화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474521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유저 관리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 해결 및 내 정보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관련 구상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219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회원 마이페이지 구현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45514"/>
              </p:ext>
            </p:extLst>
          </p:nvPr>
        </p:nvGraphicFramePr>
        <p:xfrm>
          <a:off x="1961077" y="571500"/>
          <a:ext cx="8269846" cy="59258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ctr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ctr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ctr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>
                          <a:latin typeface="+mn-ea"/>
                          <a:ea typeface="+mn-ea"/>
                        </a:rPr>
                        <a:t>(1/12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73113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2868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36729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4DADA7-9E94-1909-C4FF-CB6086430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6" y="1092200"/>
            <a:ext cx="11489267" cy="4673600"/>
          </a:xfrm>
          <a:prstGeom prst="rect">
            <a:avLst/>
          </a:prstGeom>
        </p:spPr>
      </p:pic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19" y="852623"/>
            <a:ext cx="10488561" cy="59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709</Words>
  <Application>Microsoft Office PowerPoint</Application>
  <PresentationFormat>와이드스크린</PresentationFormat>
  <Paragraphs>335</Paragraphs>
  <Slides>23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Apple SD Gothic Neo</vt:lpstr>
      <vt:lpstr>Pretendard</vt:lpstr>
      <vt:lpstr>돋움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 재정</cp:lastModifiedBy>
  <cp:revision>102</cp:revision>
  <dcterms:created xsi:type="dcterms:W3CDTF">2021-10-22T06:13:27Z</dcterms:created>
  <dcterms:modified xsi:type="dcterms:W3CDTF">2023-05-17T14:41:05Z</dcterms:modified>
</cp:coreProperties>
</file>