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81" r:id="rId5"/>
    <p:sldId id="279" r:id="rId6"/>
    <p:sldId id="280" r:id="rId7"/>
    <p:sldId id="259" r:id="rId8"/>
    <p:sldId id="269" r:id="rId9"/>
    <p:sldId id="265" r:id="rId10"/>
    <p:sldId id="270" r:id="rId11"/>
    <p:sldId id="271" r:id="rId12"/>
    <p:sldId id="260" r:id="rId13"/>
    <p:sldId id="266" r:id="rId14"/>
    <p:sldId id="276" r:id="rId15"/>
    <p:sldId id="275" r:id="rId16"/>
    <p:sldId id="272" r:id="rId17"/>
    <p:sldId id="263" r:id="rId18"/>
    <p:sldId id="267" r:id="rId19"/>
    <p:sldId id="277" r:id="rId20"/>
    <p:sldId id="27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6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8-45B5-96DE-8731CDDE62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8-45B5-96DE-8731CDDE62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8-45B5-96DE-8731CDDE6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solidFill>
          <a:schemeClr val="tx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2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6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tx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 dirty="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84D691-E00D-A329-3F2C-C12E7843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403" y="607056"/>
            <a:ext cx="2227191" cy="39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4474302" cy="1415772"/>
            <a:chOff x="901700" y="2721114"/>
            <a:chExt cx="4474302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44743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latin typeface="+mj-lt"/>
                </a:rPr>
                <a:t>이번주에 한 내용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4070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“</a:t>
              </a:r>
              <a:r>
                <a:rPr lang="ko-KR" altLang="en-US" sz="3600" spc="-300" dirty="0"/>
                <a:t>한 일을 입력하세요</a:t>
              </a:r>
              <a:r>
                <a:rPr lang="en-US" altLang="ko-KR" sz="3600" spc="-300" dirty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C915BA50-370C-4ADD-9C88-012BF5F11D98}"/>
              </a:ext>
            </a:extLst>
          </p:cNvPr>
          <p:cNvSpPr/>
          <p:nvPr/>
        </p:nvSpPr>
        <p:spPr>
          <a:xfrm rot="5400000">
            <a:off x="1165581" y="2379829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18113512-1C23-433E-B86A-51AB7FAFB5D8}"/>
              </a:ext>
            </a:extLst>
          </p:cNvPr>
          <p:cNvSpPr/>
          <p:nvPr/>
        </p:nvSpPr>
        <p:spPr>
          <a:xfrm>
            <a:off x="1165581" y="2379829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CA36E-EC0F-427A-905B-2C3972BBFCB3}"/>
              </a:ext>
            </a:extLst>
          </p:cNvPr>
          <p:cNvSpPr txBox="1"/>
          <p:nvPr/>
        </p:nvSpPr>
        <p:spPr>
          <a:xfrm>
            <a:off x="1645596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1" name="テキスト ボックス 17">
            <a:extLst>
              <a:ext uri="{FF2B5EF4-FFF2-40B4-BE49-F238E27FC236}">
                <a16:creationId xmlns:a16="http://schemas.microsoft.com/office/drawing/2014/main" id="{D6ABE58D-D6BC-4D9C-BBB4-1EB854D4F3C1}"/>
              </a:ext>
            </a:extLst>
          </p:cNvPr>
          <p:cNvSpPr txBox="1"/>
          <p:nvPr/>
        </p:nvSpPr>
        <p:spPr>
          <a:xfrm>
            <a:off x="121933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5400000">
            <a:off x="5148118" y="2379829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>
            <a:off x="5148118" y="2379829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5628133" y="3070158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003A02C4-F4F4-4FD9-901A-367B243EA89C}"/>
              </a:ext>
            </a:extLst>
          </p:cNvPr>
          <p:cNvSpPr txBox="1"/>
          <p:nvPr/>
        </p:nvSpPr>
        <p:spPr>
          <a:xfrm>
            <a:off x="5126022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>
            <a:off x="5815875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>
            <a:extLst>
              <a:ext uri="{FF2B5EF4-FFF2-40B4-BE49-F238E27FC236}">
                <a16:creationId xmlns:a16="http://schemas.microsoft.com/office/drawing/2014/main" id="{C2427E6D-1E1D-42C0-96B3-C8061A63AA96}"/>
              </a:ext>
            </a:extLst>
          </p:cNvPr>
          <p:cNvSpPr/>
          <p:nvPr/>
        </p:nvSpPr>
        <p:spPr>
          <a:xfrm rot="5400000">
            <a:off x="9130654" y="2379829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8377839-AC27-4236-BCEE-14E4D73D5AD7}"/>
              </a:ext>
            </a:extLst>
          </p:cNvPr>
          <p:cNvSpPr/>
          <p:nvPr/>
        </p:nvSpPr>
        <p:spPr>
          <a:xfrm>
            <a:off x="9130654" y="2379829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16C5D-6C0A-4F7E-90C9-2F77B60916BD}"/>
              </a:ext>
            </a:extLst>
          </p:cNvPr>
          <p:cNvSpPr txBox="1"/>
          <p:nvPr/>
        </p:nvSpPr>
        <p:spPr>
          <a:xfrm>
            <a:off x="9610669" y="307015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0" name="テキスト ボックス 17">
            <a:extLst>
              <a:ext uri="{FF2B5EF4-FFF2-40B4-BE49-F238E27FC236}">
                <a16:creationId xmlns:a16="http://schemas.microsoft.com/office/drawing/2014/main" id="{5FCD9DAE-CE7B-4C33-8AE0-E834F75F5B71}"/>
              </a:ext>
            </a:extLst>
          </p:cNvPr>
          <p:cNvSpPr txBox="1"/>
          <p:nvPr/>
        </p:nvSpPr>
        <p:spPr>
          <a:xfrm>
            <a:off x="9130654" y="51818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DCBA4E-0F13-4E2E-A73C-D9C702509921}"/>
              </a:ext>
            </a:extLst>
          </p:cNvPr>
          <p:cNvCxnSpPr/>
          <p:nvPr/>
        </p:nvCxnSpPr>
        <p:spPr>
          <a:xfrm>
            <a:off x="9798411" y="499195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A29594-E1A8-4D96-8ED0-2C0240293073}"/>
              </a:ext>
            </a:extLst>
          </p:cNvPr>
          <p:cNvSpPr/>
          <p:nvPr/>
        </p:nvSpPr>
        <p:spPr>
          <a:xfrm rot="5400000">
            <a:off x="2130297" y="4675592"/>
            <a:ext cx="36000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4610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BEAA5-02E6-4FBC-93A9-CE46F6FD0CF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DE27F6-8F67-4E3C-8573-56D060BA818D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D33A5-75B4-4F4E-A052-F72A0BA49053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153F2-8E59-4C59-930F-9B5E313593A0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FF5167-02CE-4252-B4D1-E2484223B8D8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544EC-E094-4A27-A58E-B28FE8C2BCF5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0F53AF-D58D-44D1-8177-FBF84384BADC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B6D882-59BB-4281-A318-FD9CA47DE538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CEA09-67FD-4B8D-B26A-FC3167743541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C6202-265F-403D-AFF8-59D1516E5778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B13E7A-992D-471B-A355-C9C59E4475B1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839206-4841-4048-AF19-D322CC10F9F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B597D6-2374-4E47-9F5F-F2125953FEEF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FF1298-7AC9-429F-AE7F-5787CEE2B979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이번주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6ECFCA-8157-4B44-95D4-886C714123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1AF1F-289D-47BB-8F29-A198E169EE29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CB67E-1DD8-4A2B-B0EA-97BBF5508FA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1074386" y="3621918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8048E1-D485-416E-94CF-BCB7ED627503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20FB3B-BB1A-412E-BE7A-E9E88BF992B7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205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4474302" cy="1415772"/>
            <a:chOff x="901700" y="2721114"/>
            <a:chExt cx="4474302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44743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latin typeface="+mj-lt"/>
                </a:rPr>
                <a:t>다음주에 할 내용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40703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“</a:t>
              </a:r>
              <a:r>
                <a:rPr lang="ko-KR" altLang="en-US" sz="3600" spc="-300" dirty="0"/>
                <a:t>한 일을 입력하세요</a:t>
              </a:r>
              <a:r>
                <a:rPr lang="en-US" altLang="ko-KR" sz="3600" spc="-300" dirty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2BBDE9-BDB8-4543-812B-25136BB6E821}"/>
              </a:ext>
            </a:extLst>
          </p:cNvPr>
          <p:cNvSpPr/>
          <p:nvPr/>
        </p:nvSpPr>
        <p:spPr>
          <a:xfrm>
            <a:off x="481567" y="15036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151092"/>
                  </p:ext>
                </p:extLst>
              </p:nvPr>
            </p:nvGraphicFramePr>
            <p:xfrm>
              <a:off x="715696" y="2578694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차트 8">
                <a:extLst>
                  <a:ext uri="{FF2B5EF4-FFF2-40B4-BE49-F238E27FC236}">
                    <a16:creationId xmlns:a16="http://schemas.microsoft.com/office/drawing/2014/main" id="{E33A87CF-18E2-41C1-8E3A-9CA4D7D3E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8694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23DD6-60C6-435D-B892-02625783A02D}"/>
              </a:ext>
            </a:extLst>
          </p:cNvPr>
          <p:cNvSpPr/>
          <p:nvPr/>
        </p:nvSpPr>
        <p:spPr>
          <a:xfrm>
            <a:off x="6314157" y="15036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914EC42-6583-4D97-9BD3-4E7B9493E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494285"/>
              </p:ext>
            </p:extLst>
          </p:nvPr>
        </p:nvGraphicFramePr>
        <p:xfrm>
          <a:off x="6560802" y="1803394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24CF3-318E-44CD-B6CC-31A0F05E0F3B}"/>
              </a:ext>
            </a:extLst>
          </p:cNvPr>
          <p:cNvSpPr/>
          <p:nvPr/>
        </p:nvSpPr>
        <p:spPr>
          <a:xfrm>
            <a:off x="709177" y="17160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FF80B-3370-4048-ADC5-F4CEA89A16B8}"/>
              </a:ext>
            </a:extLst>
          </p:cNvPr>
          <p:cNvSpPr txBox="1"/>
          <p:nvPr/>
        </p:nvSpPr>
        <p:spPr>
          <a:xfrm>
            <a:off x="1596173" y="1796730"/>
            <a:ext cx="3095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분기별 실적</a:t>
            </a:r>
          </a:p>
        </p:txBody>
      </p:sp>
    </p:spTree>
    <p:extLst>
      <p:ext uri="{BB962C8B-B14F-4D97-AF65-F5344CB8AC3E}">
        <p14:creationId xmlns:p14="http://schemas.microsoft.com/office/powerpoint/2010/main" val="2342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3078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27751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주제를 입력하세요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주제를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740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122255" y="1422400"/>
            <a:ext cx="119475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무슨 페이지를 만들려고 하는지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B0989B56-5048-4C53-A13F-7F49242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083831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A32F306-D791-4185-9F69-842317C1DAE3}"/>
              </a:ext>
            </a:extLst>
          </p:cNvPr>
          <p:cNvSpPr txBox="1"/>
          <p:nvPr/>
        </p:nvSpPr>
        <p:spPr>
          <a:xfrm>
            <a:off x="6504263" y="3591469"/>
            <a:ext cx="5270520" cy="214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latin typeface="+mn-ea"/>
              </a:rPr>
              <a:t>그리워 멀리 하나에 이름과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무엇인지 별에도 어머니 이름자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슬퍼하는 너무나 위에 된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없이 별에도 이름을 나는 풀이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부끄러운 시와 계절이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나의 묻힌 속의 이웃 하나의 사랑과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위에 강아지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새겨지는 별 불러 어머니</a:t>
            </a:r>
            <a:r>
              <a:rPr lang="en-US" altLang="ko-KR" sz="1600" spc="-150" dirty="0">
                <a:latin typeface="+mn-ea"/>
              </a:rPr>
              <a:t>, </a:t>
            </a:r>
            <a:r>
              <a:rPr lang="ko-KR" altLang="en-US" sz="1600" spc="-150" dirty="0">
                <a:latin typeface="+mn-ea"/>
              </a:rPr>
              <a:t>이제 것은 별들을 </a:t>
            </a:r>
            <a:r>
              <a:rPr lang="ko-KR" altLang="en-US" sz="1600" spc="-150" dirty="0" err="1">
                <a:latin typeface="+mn-ea"/>
              </a:rPr>
              <a:t>거외다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된 슬퍼하는 못 별 시인의 사랑과 있습니다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멀리 그러나 이런 겨울이 봅니다</a:t>
            </a:r>
            <a:r>
              <a:rPr lang="en-US" altLang="ko-KR" sz="1600" spc="-150" dirty="0">
                <a:latin typeface="+mn-ea"/>
              </a:rPr>
              <a:t>. </a:t>
            </a:r>
            <a:r>
              <a:rPr lang="ko-KR" altLang="en-US" sz="1600" spc="-150" dirty="0">
                <a:latin typeface="+mn-ea"/>
              </a:rPr>
              <a:t>하나에 풀이 별 </a:t>
            </a:r>
            <a:r>
              <a:rPr lang="ko-KR" altLang="en-US" sz="1600" spc="-150" dirty="0" err="1">
                <a:latin typeface="+mn-ea"/>
              </a:rPr>
              <a:t>라이너</a:t>
            </a:r>
            <a:r>
              <a:rPr lang="ko-KR" altLang="en-US" sz="1600" spc="-150" dirty="0">
                <a:latin typeface="+mn-ea"/>
              </a:rPr>
              <a:t> 쓸쓸함과 버리었습니다</a:t>
            </a:r>
            <a:r>
              <a:rPr lang="en-US" altLang="ko-KR" sz="1600" spc="-150" dirty="0">
                <a:latin typeface="+mn-ea"/>
              </a:rPr>
              <a:t>. </a:t>
            </a:r>
            <a:endParaRPr lang="ko-KR" altLang="en-US" sz="1600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10F96-7F0A-4827-9424-E3CE857AA0A5}"/>
              </a:ext>
            </a:extLst>
          </p:cNvPr>
          <p:cNvSpPr txBox="1"/>
          <p:nvPr/>
        </p:nvSpPr>
        <p:spPr>
          <a:xfrm>
            <a:off x="6504263" y="2705686"/>
            <a:ext cx="3493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2FEC6B-D708-4C69-BA45-B5CF1D8EC471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다음주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921CCC-0149-4109-8BAA-AEA50D3C4BB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229BD32-555F-48A5-93A1-CFCC4BEEAEB6}"/>
              </a:ext>
            </a:extLst>
          </p:cNvPr>
          <p:cNvSpPr/>
          <p:nvPr/>
        </p:nvSpPr>
        <p:spPr>
          <a:xfrm>
            <a:off x="5753680" y="3443089"/>
            <a:ext cx="2939816" cy="2939816"/>
          </a:xfrm>
          <a:prstGeom prst="ellipse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2211CE2-9BA4-4A14-97F9-EFBD9BF7288F}"/>
              </a:ext>
            </a:extLst>
          </p:cNvPr>
          <p:cNvSpPr/>
          <p:nvPr/>
        </p:nvSpPr>
        <p:spPr>
          <a:xfrm>
            <a:off x="3518986" y="3443089"/>
            <a:ext cx="2939816" cy="293981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56044-9038-4F7E-A4E5-1CD6E1BAAC42}"/>
              </a:ext>
            </a:extLst>
          </p:cNvPr>
          <p:cNvSpPr/>
          <p:nvPr/>
        </p:nvSpPr>
        <p:spPr>
          <a:xfrm>
            <a:off x="4674301" y="1457299"/>
            <a:ext cx="2939816" cy="29398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335DA-FCD5-47A9-B782-2A99CCC8BA68}"/>
              </a:ext>
            </a:extLst>
          </p:cNvPr>
          <p:cNvSpPr txBox="1"/>
          <p:nvPr/>
        </p:nvSpPr>
        <p:spPr>
          <a:xfrm>
            <a:off x="3983136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9B2F-45EC-46D6-9055-BACB970DEB64}"/>
              </a:ext>
            </a:extLst>
          </p:cNvPr>
          <p:cNvSpPr txBox="1"/>
          <p:nvPr/>
        </p:nvSpPr>
        <p:spPr>
          <a:xfrm>
            <a:off x="6910392" y="4862453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A2F558-3B2C-462E-ACB5-BF3243E1F1D3}"/>
              </a:ext>
            </a:extLst>
          </p:cNvPr>
          <p:cNvSpPr txBox="1"/>
          <p:nvPr/>
        </p:nvSpPr>
        <p:spPr>
          <a:xfrm>
            <a:off x="5453044" y="2712422"/>
            <a:ext cx="1382330" cy="495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AFBD6-004C-4D17-81B3-EB695D22B045}"/>
              </a:ext>
            </a:extLst>
          </p:cNvPr>
          <p:cNvSpPr txBox="1"/>
          <p:nvPr/>
        </p:nvSpPr>
        <p:spPr>
          <a:xfrm>
            <a:off x="931669" y="459753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9A47A-64EA-4B03-9DD1-7165C9110271}"/>
              </a:ext>
            </a:extLst>
          </p:cNvPr>
          <p:cNvSpPr txBox="1"/>
          <p:nvPr/>
        </p:nvSpPr>
        <p:spPr>
          <a:xfrm>
            <a:off x="8790554" y="4581581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15F3B-2760-493E-9173-ED1BCB9B1F2C}"/>
              </a:ext>
            </a:extLst>
          </p:cNvPr>
          <p:cNvSpPr txBox="1"/>
          <p:nvPr/>
        </p:nvSpPr>
        <p:spPr>
          <a:xfrm>
            <a:off x="7801499" y="1904703"/>
            <a:ext cx="246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역사를 곧 바이며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풀이 있다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발휘하기 가슴에 커다란 청춘에서만 그들의 이것이다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눈에 희망의 사랑의 가장 주며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더운지라 가슴에 황금시대다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99F660-7BF7-4DFC-A330-71D331C9A6FD}"/>
              </a:ext>
            </a:extLst>
          </p:cNvPr>
          <p:cNvSpPr/>
          <p:nvPr/>
        </p:nvSpPr>
        <p:spPr>
          <a:xfrm>
            <a:off x="336946" y="1349955"/>
            <a:ext cx="2611390" cy="711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AACC8-9B14-4FDF-8693-5C83E2D25B14}"/>
              </a:ext>
            </a:extLst>
          </p:cNvPr>
          <p:cNvSpPr txBox="1"/>
          <p:nvPr/>
        </p:nvSpPr>
        <p:spPr>
          <a:xfrm>
            <a:off x="436336" y="1482791"/>
            <a:ext cx="26991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933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3337876" y="1422400"/>
            <a:ext cx="551625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시스템 구성도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82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48012" y="267848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accent4"/>
                </a:solidFill>
              </a:rPr>
              <a:t>유스케이스</a:t>
            </a:r>
            <a:r>
              <a:rPr lang="ko-KR" altLang="en-US" sz="3200" spc="-300" dirty="0">
                <a:solidFill>
                  <a:schemeClr val="accent4"/>
                </a:solidFill>
              </a:rPr>
              <a:t> 다이어그램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14D6522-D142-A3BF-DBFD-6F3AC856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70" y="837649"/>
            <a:ext cx="8247660" cy="60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4734092" y="1422400"/>
            <a:ext cx="27238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일정표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74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2364857" y="1422400"/>
            <a:ext cx="74622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+mj-lt"/>
              </a:rPr>
              <a:t>현재까지 진행 상황</a:t>
            </a:r>
            <a:endParaRPr lang="en-US" altLang="ko-KR" sz="6600" dirty="0">
              <a:latin typeface="+mj-lt"/>
            </a:endParaRPr>
          </a:p>
          <a:p>
            <a:pPr algn="ctr"/>
            <a:r>
              <a:rPr lang="en-US" altLang="ko-KR" sz="66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740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4474302" cy="1415772"/>
            <a:chOff x="901700" y="2721114"/>
            <a:chExt cx="4474302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447430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dirty="0">
                  <a:latin typeface="+mj-lt"/>
                </a:rPr>
                <a:t>지난주에 한 내용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3666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/>
                <a:t>“</a:t>
              </a:r>
              <a:r>
                <a:rPr lang="ko-KR" altLang="en-US" sz="3600" spc="-300" dirty="0"/>
                <a:t>한 일 입력하세요</a:t>
              </a:r>
              <a:r>
                <a:rPr lang="en-US" altLang="ko-KR" sz="3600" spc="-300" dirty="0"/>
                <a:t>”</a:t>
              </a:r>
              <a:endParaRPr lang="ko-KR" altLang="en-US" sz="3600" spc="-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507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9B0FA-CD0A-4165-A00B-863C15E63D9A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BA0E58-B037-4EBA-9B5E-1D3CE8303874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6BED33-C14C-4528-AB2E-B8C21C776C06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FEFF22A-BF61-4A4B-A2D1-5335C6116504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98E62F9-FAF0-4F53-9004-1565CC2EAD15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F5AAC3-9360-4876-A207-D33BD9520125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87C74-0D80-47BF-BD30-3D720B93F7F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1E315B-21C8-4B50-9F3B-26FEC65DFF96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4E246-96C6-475B-9D3B-16033C1D6F2C}"/>
              </a:ext>
            </a:extLst>
          </p:cNvPr>
          <p:cNvSpPr txBox="1"/>
          <p:nvPr/>
        </p:nvSpPr>
        <p:spPr>
          <a:xfrm>
            <a:off x="7552439" y="5214456"/>
            <a:ext cx="604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FDAE60-25D7-49E4-ABB4-96D73C6F33CF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1D078D-E0B3-454F-AA4F-9C1EA0E80010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3C959F-7B29-4F1E-94FE-C32622F1B681}"/>
                </a:ext>
              </a:extLst>
            </p:cNvPr>
            <p:cNvSpPr txBox="1"/>
            <p:nvPr/>
          </p:nvSpPr>
          <p:spPr>
            <a:xfrm>
              <a:off x="345566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636FF95-2C57-4E30-96AC-A8660D9A87E7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8F7E7D-ABC9-416D-BFEF-F152F474C6EA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327F72-4724-4214-A1AA-7B1350763607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D4339E-4B49-4AED-AE1D-3B442ADAE81D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04CBA2-DC73-4183-8786-D6280032E42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F66DC2-6027-41DE-9102-3EA342092D3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92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지난주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6E40B1-E3DC-44B4-A264-AFC6B2D74513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1E688-3A09-49DB-BB43-A67F3F6087F4}"/>
              </a:ext>
            </a:extLst>
          </p:cNvPr>
          <p:cNvSpPr txBox="1"/>
          <p:nvPr/>
        </p:nvSpPr>
        <p:spPr>
          <a:xfrm>
            <a:off x="1336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E440D8-5A59-4290-8071-FA26D45A9993}"/>
              </a:ext>
            </a:extLst>
          </p:cNvPr>
          <p:cNvSpPr/>
          <p:nvPr/>
        </p:nvSpPr>
        <p:spPr>
          <a:xfrm>
            <a:off x="45275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AFB7D-D274-4221-896D-60BE821F8074}"/>
              </a:ext>
            </a:extLst>
          </p:cNvPr>
          <p:cNvSpPr txBox="1"/>
          <p:nvPr/>
        </p:nvSpPr>
        <p:spPr>
          <a:xfrm>
            <a:off x="50826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8274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8829117" y="5400524"/>
            <a:ext cx="205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  <p:pic>
        <p:nvPicPr>
          <p:cNvPr id="17" name="그래픽 16" descr="스마트폰 단색으로 채워진">
            <a:extLst>
              <a:ext uri="{FF2B5EF4-FFF2-40B4-BE49-F238E27FC236}">
                <a16:creationId xmlns:a16="http://schemas.microsoft.com/office/drawing/2014/main" id="{FD459999-2154-4B06-945E-362F2618D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0332" y="2430117"/>
            <a:ext cx="2231335" cy="2231335"/>
          </a:xfrm>
          <a:prstGeom prst="rect">
            <a:avLst/>
          </a:prstGeom>
        </p:spPr>
      </p:pic>
      <p:pic>
        <p:nvPicPr>
          <p:cNvPr id="20" name="그래픽 19" descr="키보드 단색으로 채워진">
            <a:extLst>
              <a:ext uri="{FF2B5EF4-FFF2-40B4-BE49-F238E27FC236}">
                <a16:creationId xmlns:a16="http://schemas.microsoft.com/office/drawing/2014/main" id="{E759F4B0-3D35-4BFF-9236-4031C84A6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344" y="2423694"/>
            <a:ext cx="2175709" cy="21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463</Words>
  <Application>Microsoft Macintosh PowerPoint</Application>
  <PresentationFormat>와이드스크린</PresentationFormat>
  <Paragraphs>120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Pretendard</vt:lpstr>
      <vt:lpstr>Pretendard ExtraBold</vt:lpstr>
      <vt:lpstr>Arial</vt:lpstr>
      <vt:lpstr>Montserrat Black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황세동</cp:lastModifiedBy>
  <cp:revision>39</cp:revision>
  <dcterms:created xsi:type="dcterms:W3CDTF">2021-10-22T06:13:27Z</dcterms:created>
  <dcterms:modified xsi:type="dcterms:W3CDTF">2023-02-01T16:44:53Z</dcterms:modified>
</cp:coreProperties>
</file>