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01" autoAdjust="0"/>
    <p:restoredTop sz="94660"/>
  </p:normalViewPr>
  <p:slideViewPr>
    <p:cSldViewPr>
      <p:cViewPr>
        <p:scale>
          <a:sx n="125" d="100"/>
          <a:sy n="125" d="100"/>
        </p:scale>
        <p:origin x="-48" y="-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D86A3-970F-4C19-B2A2-6366369032A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D4C38-2E98-4052-992F-2C2223D7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1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D4C38-2E98-4052-992F-2C2223D753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2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7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1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2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4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4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69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1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5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9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5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백엔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90" y="3590460"/>
            <a:ext cx="1341632" cy="128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1.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82" y="3632215"/>
            <a:ext cx="1200593" cy="120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A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300" y="3555712"/>
            <a:ext cx="1262020" cy="119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Desktop\1.12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37418"/>
            <a:ext cx="1410724" cy="15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8086749" y="3068960"/>
            <a:ext cx="1359121" cy="304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AI(VITON-HD)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383804" y="3060198"/>
            <a:ext cx="1513024" cy="304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백엔드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(Spring)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747169" y="3060198"/>
            <a:ext cx="1494120" cy="304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SPA(Angular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13861" y="3060198"/>
            <a:ext cx="1057033" cy="304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사용자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10800000">
            <a:off x="1662327" y="4224598"/>
            <a:ext cx="868778" cy="425776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 rot="10800000">
            <a:off x="1691680" y="3734390"/>
            <a:ext cx="868778" cy="442623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2" descr="C:\Users\user\Desktop\as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25" y="548680"/>
            <a:ext cx="1152128" cy="118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483482" y="-99392"/>
            <a:ext cx="1297615" cy="42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GSA(google search API)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04692" y="3077986"/>
            <a:ext cx="842752" cy="51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모델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사진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의류 사진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검색어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38" name="그래픽 10">
            <a:extLst>
              <a:ext uri="{FF2B5EF4-FFF2-40B4-BE49-F238E27FC236}">
                <a16:creationId xmlns:a16="http://schemas.microsoft.com/office/drawing/2014/main" xmlns="" id="{41098F67-575E-44B3-3366-8353E20B391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065004" y="3918998"/>
            <a:ext cx="824315" cy="895995"/>
          </a:xfrm>
          <a:prstGeom prst="rect">
            <a:avLst/>
          </a:prstGeom>
        </p:spPr>
      </p:pic>
      <p:sp>
        <p:nvSpPr>
          <p:cNvPr id="42" name="오른쪽 화살표 41"/>
          <p:cNvSpPr/>
          <p:nvPr/>
        </p:nvSpPr>
        <p:spPr>
          <a:xfrm rot="10800000">
            <a:off x="4382564" y="4187894"/>
            <a:ext cx="868778" cy="425776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왼쪽 화살표 42"/>
          <p:cNvSpPr/>
          <p:nvPr/>
        </p:nvSpPr>
        <p:spPr>
          <a:xfrm rot="10800000">
            <a:off x="4411917" y="3697686"/>
            <a:ext cx="868778" cy="442623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오른쪽 화살표 43"/>
          <p:cNvSpPr/>
          <p:nvPr/>
        </p:nvSpPr>
        <p:spPr>
          <a:xfrm rot="10800000">
            <a:off x="7019799" y="4187894"/>
            <a:ext cx="868778" cy="425776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왼쪽 화살표 44"/>
          <p:cNvSpPr/>
          <p:nvPr/>
        </p:nvSpPr>
        <p:spPr>
          <a:xfrm rot="10800000">
            <a:off x="7049152" y="3697686"/>
            <a:ext cx="868778" cy="442623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오른쪽 화살표 45"/>
          <p:cNvSpPr/>
          <p:nvPr/>
        </p:nvSpPr>
        <p:spPr>
          <a:xfrm rot="5400000">
            <a:off x="5937811" y="2187719"/>
            <a:ext cx="868778" cy="425776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왼쪽 화살표 59"/>
          <p:cNvSpPr/>
          <p:nvPr/>
        </p:nvSpPr>
        <p:spPr>
          <a:xfrm rot="5400000">
            <a:off x="5463934" y="2145677"/>
            <a:ext cx="868778" cy="442623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95576" y="3077986"/>
            <a:ext cx="842752" cy="51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모델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사진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의류 사진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검색어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062164" y="3128810"/>
            <a:ext cx="842752" cy="41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모델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사진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의류 사진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91274" y="2195194"/>
            <a:ext cx="842752" cy="41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검색어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08353" y="2161574"/>
            <a:ext cx="842752" cy="41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의</a:t>
            </a:r>
            <a:r>
              <a:rPr lang="ko-KR" altLang="en-US" sz="1000" b="1" dirty="0">
                <a:solidFill>
                  <a:schemeClr val="tx1"/>
                </a:solidFill>
              </a:rPr>
              <a:t>류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사진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95576" y="4772125"/>
            <a:ext cx="842752" cy="51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가상피팅된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모델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사진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의류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000" b="1" dirty="0">
                <a:solidFill>
                  <a:schemeClr val="tx1"/>
                </a:solidFill>
              </a:rPr>
              <a:t>진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062164" y="4873773"/>
            <a:ext cx="842752" cy="41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가상피팅된</a:t>
            </a:r>
            <a:r>
              <a:rPr lang="ko-KR" altLang="en-US" sz="1000" b="1" dirty="0">
                <a:solidFill>
                  <a:schemeClr val="tx1"/>
                </a:solidFill>
              </a:rPr>
              <a:t> 모델 사진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04692" y="4874561"/>
            <a:ext cx="842752" cy="41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가상피팅된</a:t>
            </a:r>
            <a:r>
              <a:rPr lang="ko-KR" altLang="en-US" sz="1000" b="1" dirty="0">
                <a:solidFill>
                  <a:schemeClr val="tx1"/>
                </a:solidFill>
              </a:rPr>
              <a:t> 모델 사진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534026" y="4021039"/>
            <a:ext cx="838174" cy="576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user\Desktop\Spring_Framework-Logo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29378" r="66677" b="29615"/>
          <a:stretch/>
        </p:blipFill>
        <p:spPr bwMode="auto">
          <a:xfrm>
            <a:off x="5677191" y="4005503"/>
            <a:ext cx="551843" cy="62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5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48</Words>
  <Application>Microsoft Office PowerPoint</Application>
  <PresentationFormat>화면 슬라이드 쇼(4:3)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26</cp:revision>
  <dcterms:created xsi:type="dcterms:W3CDTF">2023-01-31T02:29:09Z</dcterms:created>
  <dcterms:modified xsi:type="dcterms:W3CDTF">2023-09-06T09:02:18Z</dcterms:modified>
</cp:coreProperties>
</file>