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98" r:id="rId4"/>
    <p:sldId id="300" r:id="rId5"/>
    <p:sldId id="263" r:id="rId6"/>
    <p:sldId id="27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94286"/>
  </p:normalViewPr>
  <p:slideViewPr>
    <p:cSldViewPr snapToGrid="0" showGuides="1">
      <p:cViewPr varScale="1">
        <p:scale>
          <a:sx n="120" d="100"/>
          <a:sy n="120" d="100"/>
        </p:scale>
        <p:origin x="7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2023. 10. 5.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2023. 10. 5.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2023. 10. 5.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2023. 10. 5.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2023. 10. 5.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2023. 10. 5.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2023. 10. 5.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2023. 10. 5.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2023. 10. 5.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2023. 10. 5.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2023. 10. 5.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2023. 10. 5.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2023. 10. 5.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35535" y="4967100"/>
            <a:ext cx="97209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(230216)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45320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네이버 오픈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연동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0282E5-FAB7-8B08-6F8D-02969677E299}"/>
              </a:ext>
            </a:extLst>
          </p:cNvPr>
          <p:cNvSpPr txBox="1"/>
          <p:nvPr/>
        </p:nvSpPr>
        <p:spPr>
          <a:xfrm>
            <a:off x="6199925" y="6021169"/>
            <a:ext cx="558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 제작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버튼과 이미지 링크 연결과 세부 디자인 수정 진행중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AE8DDE-1D62-1F75-8DAE-8026A8968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39933"/>
            <a:ext cx="5839676" cy="631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0282E5-FAB7-8B08-6F8D-02969677E299}"/>
              </a:ext>
            </a:extLst>
          </p:cNvPr>
          <p:cNvSpPr txBox="1"/>
          <p:nvPr/>
        </p:nvSpPr>
        <p:spPr>
          <a:xfrm>
            <a:off x="6199925" y="6021169"/>
            <a:ext cx="56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모바일 앱 용 메인 페이지 제작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버튼과 이미지 링크 연결과 세부 디자인 수정 진행중</a:t>
            </a:r>
            <a:r>
              <a:rPr lang="en-US" altLang="ko-KR" dirty="0"/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B73EE8-974A-78D8-8F78-14066451D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96" y="720677"/>
            <a:ext cx="5059881" cy="58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7452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유저 관리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해결 및 내 정보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관련 구상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 마이페이지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100</Words>
  <Application>Microsoft Macintosh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Apple SD Gothic Neo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황세동</cp:lastModifiedBy>
  <cp:revision>113</cp:revision>
  <dcterms:created xsi:type="dcterms:W3CDTF">2021-10-22T06:13:27Z</dcterms:created>
  <dcterms:modified xsi:type="dcterms:W3CDTF">2023-10-04T18:17:59Z</dcterms:modified>
</cp:coreProperties>
</file>