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324" r:id="rId12"/>
    <p:sldId id="257" r:id="rId13"/>
    <p:sldId id="258" r:id="rId14"/>
    <p:sldId id="323" r:id="rId15"/>
    <p:sldId id="325" r:id="rId16"/>
    <p:sldId id="327" r:id="rId17"/>
    <p:sldId id="326" r:id="rId18"/>
    <p:sldId id="328" r:id="rId19"/>
    <p:sldId id="263" r:id="rId20"/>
    <p:sldId id="277" r:id="rId21"/>
    <p:sldId id="280" r:id="rId22"/>
    <p:sldId id="283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5" autoAdjust="0"/>
    <p:restoredTop sz="96197"/>
  </p:normalViewPr>
  <p:slideViewPr>
    <p:cSldViewPr snapToGrid="0" showGuides="1">
      <p:cViewPr>
        <p:scale>
          <a:sx n="75" d="100"/>
          <a:sy n="75" d="100"/>
        </p:scale>
        <p:origin x="68" y="-1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2023-05-11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1445533" y="4967100"/>
            <a:ext cx="930094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AvatarS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(230511)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</a:t>
            </a:r>
            <a:r>
              <a:rPr lang="ko-KR" altLang="en-US" sz="2800" b="0" i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맞춤 피팅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12283" y="2459504"/>
            <a:ext cx="4419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회의를 통한 목표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dirty="0" smtClean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추후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계획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수립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pix2pix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303912" y="2795329"/>
            <a:ext cx="122413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301208"/>
            <a:ext cx="43204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인공지능</a:t>
            </a:r>
          </a:p>
        </p:txBody>
      </p:sp>
      <p:pic>
        <p:nvPicPr>
          <p:cNvPr id="2050" name="Picture 2" descr="C:\Users\user\Desktop\trainingdata\반팔B\330099_1_22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73" y="1398081"/>
            <a:ext cx="3802608" cy="38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trainingdata\반팔A\330099_1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6" y="1186414"/>
            <a:ext cx="3731684" cy="447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3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303912" y="2795329"/>
            <a:ext cx="122413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306516"/>
            <a:ext cx="432048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Three.js</a:t>
            </a:r>
            <a:endParaRPr lang="ko-KR" altLang="en-US" sz="2400" dirty="0"/>
          </a:p>
        </p:txBody>
      </p:sp>
      <p:pic>
        <p:nvPicPr>
          <p:cNvPr id="2050" name="Picture 2" descr="C:\Users\user\Desktop\1.1.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1867143"/>
            <a:ext cx="3744416" cy="28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trainingdata\반팔B\330099_1_22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0" y="1498600"/>
            <a:ext cx="3802608" cy="38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3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303912" y="2795329"/>
            <a:ext cx="1224136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229200"/>
            <a:ext cx="4320480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 옷 위치 계산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Ex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상체 포지션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하체 길이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상체 길이 </a:t>
            </a:r>
            <a:r>
              <a:rPr lang="en-US" altLang="ko-KR" dirty="0">
                <a:sym typeface="Wingdings" panose="05000000000000000000" pitchFamily="2" charset="2"/>
              </a:rPr>
              <a:t>* 0.75</a:t>
            </a:r>
          </a:p>
        </p:txBody>
      </p:sp>
      <p:pic>
        <p:nvPicPr>
          <p:cNvPr id="2050" name="Picture 2" descr="C:\Users\user\Desktop\1.1.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7" y="1867143"/>
            <a:ext cx="3744416" cy="28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ser\Desktop\trainingdata\반팔B\330099_1_22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6" y="1426592"/>
            <a:ext cx="3802608" cy="38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5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86651D-BA87-EFAD-4770-A42A93DB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2" y="631177"/>
            <a:ext cx="10588916" cy="473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A77E93-BA10-DCFF-E521-E7FB640DB0B7}"/>
              </a:ext>
            </a:extLst>
          </p:cNvPr>
          <p:cNvSpPr txBox="1"/>
          <p:nvPr/>
        </p:nvSpPr>
        <p:spPr>
          <a:xfrm>
            <a:off x="2298111" y="5782514"/>
            <a:ext cx="823442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핵심 기능인 </a:t>
            </a:r>
            <a:r>
              <a:rPr lang="en-US" altLang="ko-KR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000" spc="-150" dirty="0" err="1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피팅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기능에 치중하여 작업 진행 </a:t>
            </a:r>
            <a:endParaRPr lang="en-US" altLang="ko-KR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개요도 등의 작업 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 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쇼핑몰 기능은 </a:t>
            </a:r>
            <a:r>
              <a:rPr lang="ko-KR" altLang="en-US" sz="2000" spc="-150" dirty="0" err="1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후순위적으로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진행 </a:t>
            </a:r>
            <a:endParaRPr lang="en-US" altLang="ko-KR" sz="2000" spc="-150" dirty="0" smtClean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57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1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743480"/>
            <a:ext cx="11487151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77E93-BA10-DCFF-E521-E7FB640DB0B7}"/>
              </a:ext>
            </a:extLst>
          </p:cNvPr>
          <p:cNvSpPr txBox="1"/>
          <p:nvPr/>
        </p:nvSpPr>
        <p:spPr>
          <a:xfrm>
            <a:off x="2298111" y="5782514"/>
            <a:ext cx="823442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셋 생성 </a:t>
            </a:r>
            <a:r>
              <a:rPr lang="en-US" altLang="ko-KR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20/100</a:t>
            </a:r>
          </a:p>
        </p:txBody>
      </p:sp>
    </p:spTree>
    <p:extLst>
      <p:ext uri="{BB962C8B-B14F-4D97-AF65-F5344CB8AC3E}">
        <p14:creationId xmlns:p14="http://schemas.microsoft.com/office/powerpoint/2010/main" val="298773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77E93-BA10-DCFF-E521-E7FB640DB0B7}"/>
              </a:ext>
            </a:extLst>
          </p:cNvPr>
          <p:cNvSpPr txBox="1"/>
          <p:nvPr/>
        </p:nvSpPr>
        <p:spPr>
          <a:xfrm>
            <a:off x="2298111" y="5609259"/>
            <a:ext cx="823442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아침 완성으로 시간 부족으로 인해 </a:t>
            </a:r>
            <a:endParaRPr lang="en-US" altLang="ko-KR" sz="2000" spc="-150" dirty="0" smtClean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13k/40k 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정도의 예측으로</a:t>
            </a:r>
            <a:endParaRPr lang="en-US" altLang="ko-KR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098" name="Picture 2" descr="C:\Users\user\Desktop\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86" y="596766"/>
            <a:ext cx="11557346" cy="48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5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77E93-BA10-DCFF-E521-E7FB640DB0B7}"/>
              </a:ext>
            </a:extLst>
          </p:cNvPr>
          <p:cNvSpPr txBox="1"/>
          <p:nvPr/>
        </p:nvSpPr>
        <p:spPr>
          <a:xfrm>
            <a:off x="2298111" y="5609259"/>
            <a:ext cx="823442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판별자와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생성자로인한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예측의 결과가 점점 좋아지는 모습 </a:t>
            </a:r>
            <a:endParaRPr lang="en-US" altLang="ko-KR" sz="2000" spc="-150" dirty="0" smtClean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15K 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만큼 예측한 결과</a:t>
            </a:r>
            <a:endParaRPr lang="en-US" altLang="ko-KR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100" name="Picture 4" descr="C:\Users\user\Desktop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634316"/>
            <a:ext cx="10982693" cy="47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A77E93-BA10-DCFF-E521-E7FB640DB0B7}"/>
              </a:ext>
            </a:extLst>
          </p:cNvPr>
          <p:cNvSpPr txBox="1"/>
          <p:nvPr/>
        </p:nvSpPr>
        <p:spPr>
          <a:xfrm>
            <a:off x="2298111" y="5609259"/>
            <a:ext cx="823442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어느 정도 예측의 결과를 본</a:t>
            </a:r>
            <a:r>
              <a:rPr lang="en-US" altLang="ko-KR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이후 </a:t>
            </a:r>
            <a:r>
              <a:rPr lang="ko-KR" altLang="en-US" sz="2000" spc="-150" dirty="0" err="1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셰이프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상의 문제 발생시 </a:t>
            </a:r>
            <a:endParaRPr lang="en-US" altLang="ko-KR" sz="2000" spc="-150" dirty="0" smtClean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2000" spc="-150" dirty="0" err="1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텍스쳐를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추출하기 위해 </a:t>
            </a:r>
            <a:r>
              <a:rPr lang="ko-KR" altLang="en-US" sz="2000" spc="-150" dirty="0" err="1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마스킹</a:t>
            </a:r>
            <a:r>
              <a:rPr lang="ko-KR" altLang="en-US" sz="2000" spc="-150" dirty="0" smtClean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작업을 진행</a:t>
            </a:r>
            <a:endParaRPr lang="en-US" altLang="ko-KR" sz="2000" spc="-150" dirty="0" smtClean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100" name="Picture 4" descr="C:\Users\user\Desktop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634316"/>
            <a:ext cx="10982693" cy="47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7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pix2pix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인공지능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129554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제작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</a:p>
          <a:p>
            <a:r>
              <a:rPr lang="en-US" altLang="ko-KR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인풋 아웃풋 데이터셋 제작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xmlns="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xmlns="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26792"/>
              </p:ext>
            </p:extLst>
          </p:nvPr>
        </p:nvGraphicFramePr>
        <p:xfrm>
          <a:off x="1961077" y="954648"/>
          <a:ext cx="8269846" cy="5387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(~3/23)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frontend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틀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상품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Schema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 및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DB</a:t>
                      </a: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pix2pix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 및 인풋 데이터 입력 및 정렬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AI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옷 샘플링 작업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(~3/30)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400" b="0" dirty="0"/>
                        <a:t>: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데이터베이스 상품 스키마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마야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en-US" altLang="ko-KR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glft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저장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/>
                        <a:t>(~4/6)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프론트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&amp;</a:t>
                      </a:r>
                      <a:r>
                        <a:rPr lang="ko-KR" altLang="en-US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백엔드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통신 미디어타입 관련 디버깅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Dataset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제작 및 분류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en" altLang="x-none" sz="14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rembg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</a:t>
                      </a:r>
                      <a:r>
                        <a:rPr lang="en" altLang="x-none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u2net_cloth_segfh (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옷 검출의 효과적인 모델</a:t>
                      </a:r>
                      <a:r>
                        <a:rPr lang="en-US" altLang="ko-KR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변경 </a:t>
                      </a:r>
                      <a:endParaRPr lang="ko-KR" altLang="en-US" sz="16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(~4/13)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아바타 페이지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메인 페이지 프로토 구현 및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DB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몸통 모델링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피팅 샘플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 렌더링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셋 제작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4~16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(~5/4)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주요 작업 시퀀스 다이어그램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렌더러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웹 연동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/>
                        <a:t>pix2pix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코랩을</a:t>
                      </a:r>
                      <a:r>
                        <a:rPr lang="ko-KR" altLang="en-US" sz="1400" dirty="0"/>
                        <a:t> 통해 우리 데이터 아웃풋을 구하기 위한 변형 및 현재 오류 해결 방법 색인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확장자 에러 디버깅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3D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셰이프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과정 축소 및 추후 계획 수립</a:t>
                      </a:r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02525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8559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xmlns="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C:\Users\user\Desktop\그림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7" y="1029319"/>
            <a:ext cx="11314974" cy="50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1000</Words>
  <Application>Microsoft Office PowerPoint</Application>
  <PresentationFormat>사용자 지정</PresentationFormat>
  <Paragraphs>367</Paragraphs>
  <Slides>25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156</cp:revision>
  <dcterms:created xsi:type="dcterms:W3CDTF">2021-10-22T06:13:27Z</dcterms:created>
  <dcterms:modified xsi:type="dcterms:W3CDTF">2023-05-10T20:46:06Z</dcterms:modified>
</cp:coreProperties>
</file>