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24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4411" y="5297533"/>
            <a:ext cx="991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변경 </a:t>
            </a:r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554948" y="679718"/>
            <a:ext cx="11016645" cy="42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59</Words>
  <Application>Microsoft Macintosh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58</cp:revision>
  <dcterms:created xsi:type="dcterms:W3CDTF">2021-10-22T06:13:27Z</dcterms:created>
  <dcterms:modified xsi:type="dcterms:W3CDTF">2023-05-25T00:51:48Z</dcterms:modified>
</cp:coreProperties>
</file>