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60" r:id="rId11"/>
    <p:sldId id="298" r:id="rId12"/>
    <p:sldId id="299" r:id="rId13"/>
    <p:sldId id="274" r:id="rId14"/>
    <p:sldId id="269" r:id="rId15"/>
    <p:sldId id="263" r:id="rId16"/>
    <p:sldId id="277" r:id="rId17"/>
    <p:sldId id="280" r:id="rId18"/>
    <p:sldId id="283" r:id="rId19"/>
    <p:sldId id="289" r:id="rId20"/>
    <p:sldId id="290" r:id="rId21"/>
    <p:sldId id="29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415" autoAdjust="0"/>
    <p:restoredTop sz="96197"/>
  </p:normalViewPr>
  <p:slideViewPr>
    <p:cSldViewPr snapToGrid="0" showGuides="1">
      <p:cViewPr varScale="1">
        <p:scale>
          <a:sx n="70" d="100"/>
          <a:sy n="70" d="100"/>
        </p:scale>
        <p:origin x="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2023. 5. 18.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16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18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19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455-8AE5-D445-8E53-D84F0E21194D}" type="datetime1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00B3-16A5-CF49-80C7-96E72C011869}" type="datetime1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C90A-3C03-DA4A-A696-68EBD939C235}" type="datetime1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4F67-593B-6742-8166-2A48A388EC91}" type="datetime1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F0-B204-704E-9C96-AFDAFF6BAE45}" type="datetime1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00D2-B384-7C44-85A0-EFC2B2FF8822}" type="datetime1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A36-92A3-FF43-B1E2-9FBD88D7E3A0}" type="datetime1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A582-651C-4748-B9B3-AC238D1B7766}" type="datetime1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D8C-16B1-F946-804B-72E79ECB2263}" type="datetime1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D6C6-4A98-924E-B5D3-CC173ECD74CA}" type="datetime1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E6-350B-484D-B12E-0D5AE2BFFF57}" type="datetime1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E505-C649-1740-B6C1-C725031D073D}" type="datetime1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352559" y="4967100"/>
            <a:ext cx="94868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AvatarS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(230518)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7799F-3DB1-4088-6C9A-A8CCF37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12283" y="2459504"/>
            <a:ext cx="5693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바지 샘플 모델링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인풋 아웃풋 데이터셋 제작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pix2pix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인공지능 구성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4367281" y="5930267"/>
            <a:ext cx="34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2">
                    <a:lumMod val="10000"/>
                  </a:schemeClr>
                </a:solidFill>
              </a:rPr>
              <a:t>바지 샘플 모델링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53CCCC-04E3-CB9E-0AA4-DD03DA009B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17" y="1833372"/>
            <a:ext cx="3191256" cy="3191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 descr="실루엣, 화이트, 흑백, 그림자이(가) 표시된 사진&#10;&#10;자동 생성된 설명">
            <a:extLst>
              <a:ext uri="{FF2B5EF4-FFF2-40B4-BE49-F238E27FC236}">
                <a16:creationId xmlns:a16="http://schemas.microsoft.com/office/drawing/2014/main" id="{8A914A81-ABD8-119C-8C99-652E77ACDF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1833372"/>
            <a:ext cx="3191255" cy="3191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 descr="꽃병, 블루, 패션이(가) 표시된 사진&#10;&#10;자동 생성된 설명">
            <a:extLst>
              <a:ext uri="{FF2B5EF4-FFF2-40B4-BE49-F238E27FC236}">
                <a16:creationId xmlns:a16="http://schemas.microsoft.com/office/drawing/2014/main" id="{356757FC-86D9-25A6-5BB8-60B7AC57B46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29" y="927733"/>
            <a:ext cx="4433835" cy="44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상징, 그래픽, 실루엣, 디자인이(가) 표시된 사진&#10;&#10;자동 생성된 설명">
            <a:extLst>
              <a:ext uri="{FF2B5EF4-FFF2-40B4-BE49-F238E27FC236}">
                <a16:creationId xmlns:a16="http://schemas.microsoft.com/office/drawing/2014/main" id="{B049B505-135D-23CA-A942-E833C963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07" y="3008230"/>
            <a:ext cx="2493365" cy="249336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2208126" y="6205835"/>
            <a:ext cx="806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u="sng" spc="-150" dirty="0">
                <a:solidFill>
                  <a:schemeClr val="bg2">
                    <a:lumMod val="10000"/>
                  </a:schemeClr>
                </a:solidFill>
              </a:rPr>
              <a:t>인풋 아웃풋 데이터셋 제작 </a:t>
            </a:r>
            <a:r>
              <a:rPr lang="en-US" altLang="ko-KR" sz="2000" b="1" u="sng" spc="-150" dirty="0">
                <a:solidFill>
                  <a:schemeClr val="bg2">
                    <a:lumMod val="10000"/>
                  </a:schemeClr>
                </a:solidFill>
              </a:rPr>
              <a:t>-  </a:t>
            </a:r>
            <a:r>
              <a:rPr lang="ko-KR" altLang="en-US" sz="2000" b="1" u="sng" spc="-150" dirty="0">
                <a:solidFill>
                  <a:schemeClr val="bg2">
                    <a:lumMod val="10000"/>
                  </a:schemeClr>
                </a:solidFill>
              </a:rPr>
              <a:t>데이터셋 개수를 </a:t>
            </a:r>
            <a:r>
              <a:rPr lang="en-US" altLang="ko-KR" sz="2000" b="1" u="sng" spc="-150" dirty="0">
                <a:solidFill>
                  <a:schemeClr val="bg2">
                    <a:lumMod val="10000"/>
                  </a:schemeClr>
                </a:solidFill>
              </a:rPr>
              <a:t>25</a:t>
            </a:r>
            <a:r>
              <a:rPr lang="ko-KR" altLang="en-US" sz="2000" b="1" u="sng" spc="-150" dirty="0">
                <a:solidFill>
                  <a:schemeClr val="bg2">
                    <a:lumMod val="10000"/>
                  </a:schemeClr>
                </a:solidFill>
              </a:rPr>
              <a:t>개 더 추가하여 총 </a:t>
            </a:r>
            <a:r>
              <a:rPr lang="en-US" altLang="ko-KR" sz="2000" b="1" u="sng" spc="-150" dirty="0">
                <a:solidFill>
                  <a:schemeClr val="bg2">
                    <a:lumMod val="10000"/>
                  </a:schemeClr>
                </a:solidFill>
              </a:rPr>
              <a:t>50</a:t>
            </a:r>
            <a:r>
              <a:rPr lang="ko-KR" altLang="en-US" sz="2000" b="1" u="sng" spc="-150" dirty="0">
                <a:solidFill>
                  <a:schemeClr val="bg2">
                    <a:lumMod val="10000"/>
                  </a:schemeClr>
                </a:solidFill>
              </a:rPr>
              <a:t>개</a:t>
            </a:r>
          </a:p>
        </p:txBody>
      </p:sp>
      <p:pic>
        <p:nvPicPr>
          <p:cNvPr id="9" name="그림 8" descr="의류, 사람, 활동적 셔츠, 티셔츠이(가) 표시된 사진&#10;&#10;자동 생성된 설명">
            <a:extLst>
              <a:ext uri="{FF2B5EF4-FFF2-40B4-BE49-F238E27FC236}">
                <a16:creationId xmlns:a16="http://schemas.microsoft.com/office/drawing/2014/main" id="{95BE5DEC-8274-66CE-3647-05A479BD1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514865"/>
            <a:ext cx="1804733" cy="2165680"/>
          </a:xfrm>
          <a:prstGeom prst="rect">
            <a:avLst/>
          </a:prstGeom>
        </p:spPr>
      </p:pic>
      <p:pic>
        <p:nvPicPr>
          <p:cNvPr id="7" name="그림 6" descr="의류, 활동적 셔츠, 티셔츠, 소매이(가) 표시된 사진&#10;&#10;자동 생성된 설명">
            <a:extLst>
              <a:ext uri="{FF2B5EF4-FFF2-40B4-BE49-F238E27FC236}">
                <a16:creationId xmlns:a16="http://schemas.microsoft.com/office/drawing/2014/main" id="{1F3CF63A-F03C-AB74-2BD7-5CF8B33BB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24" y="615264"/>
            <a:ext cx="1804733" cy="2165680"/>
          </a:xfrm>
          <a:prstGeom prst="rect">
            <a:avLst/>
          </a:prstGeom>
        </p:spPr>
      </p:pic>
      <p:pic>
        <p:nvPicPr>
          <p:cNvPr id="12" name="그림 11" descr="활동적 셔츠, 티셔츠, 의류, 화이트이(가) 표시된 사진&#10;&#10;자동 생성된 설명">
            <a:extLst>
              <a:ext uri="{FF2B5EF4-FFF2-40B4-BE49-F238E27FC236}">
                <a16:creationId xmlns:a16="http://schemas.microsoft.com/office/drawing/2014/main" id="{07E77AD3-F26C-435A-39D5-CCD6E6707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28" y="493560"/>
            <a:ext cx="2145267" cy="2574320"/>
          </a:xfrm>
          <a:prstGeom prst="rect">
            <a:avLst/>
          </a:prstGeom>
        </p:spPr>
      </p:pic>
      <p:pic>
        <p:nvPicPr>
          <p:cNvPr id="16" name="그림 15" descr="의류, 활동적 셔츠, 티셔츠, 상의이(가) 표시된 사진&#10;&#10;자동 생성된 설명">
            <a:extLst>
              <a:ext uri="{FF2B5EF4-FFF2-40B4-BE49-F238E27FC236}">
                <a16:creationId xmlns:a16="http://schemas.microsoft.com/office/drawing/2014/main" id="{0F15942B-223C-ADD0-9F29-2A319F82F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84" y="3094090"/>
            <a:ext cx="1839185" cy="2207022"/>
          </a:xfrm>
          <a:prstGeom prst="rect">
            <a:avLst/>
          </a:prstGeom>
        </p:spPr>
      </p:pic>
      <p:pic>
        <p:nvPicPr>
          <p:cNvPr id="19" name="그림 18" descr="활동적 셔츠, 의류, 티셔츠, 상의이(가) 표시된 사진&#10;&#10;자동 생성된 설명">
            <a:extLst>
              <a:ext uri="{FF2B5EF4-FFF2-40B4-BE49-F238E27FC236}">
                <a16:creationId xmlns:a16="http://schemas.microsoft.com/office/drawing/2014/main" id="{EE4DE07D-AEC3-2A75-3A21-98F781EF92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16" y="3008230"/>
            <a:ext cx="1767993" cy="2121592"/>
          </a:xfrm>
          <a:prstGeom prst="rect">
            <a:avLst/>
          </a:prstGeom>
        </p:spPr>
      </p:pic>
      <p:pic>
        <p:nvPicPr>
          <p:cNvPr id="21" name="그림 20" descr="의류, 활동적 셔츠, 티셔츠, 상의이(가) 표시된 사진&#10;&#10;자동 생성된 설명">
            <a:extLst>
              <a:ext uri="{FF2B5EF4-FFF2-40B4-BE49-F238E27FC236}">
                <a16:creationId xmlns:a16="http://schemas.microsoft.com/office/drawing/2014/main" id="{A9688588-8269-72B0-11EE-502DF81E3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0" y="2986794"/>
            <a:ext cx="1767994" cy="21215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764FBC2-B826-B608-70B5-3ACD44A86900}"/>
              </a:ext>
            </a:extLst>
          </p:cNvPr>
          <p:cNvSpPr txBox="1"/>
          <p:nvPr/>
        </p:nvSpPr>
        <p:spPr>
          <a:xfrm>
            <a:off x="1073815" y="5327322"/>
            <a:ext cx="2773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2">
                    <a:lumMod val="10000"/>
                  </a:schemeClr>
                </a:solidFill>
              </a:rPr>
              <a:t>input</a:t>
            </a:r>
            <a:endParaRPr lang="ko-KR" altLang="en-US" sz="2000" b="1" spc="-15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4" name="그림 23" descr="블랙, 만화 영화, 예술, 실루엣이(가) 표시된 사진&#10;&#10;자동 생성된 설명">
            <a:extLst>
              <a:ext uri="{FF2B5EF4-FFF2-40B4-BE49-F238E27FC236}">
                <a16:creationId xmlns:a16="http://schemas.microsoft.com/office/drawing/2014/main" id="{7D710CDD-89AD-69AD-283F-CA8C4D6A49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07" y="514865"/>
            <a:ext cx="2473411" cy="2473411"/>
          </a:xfrm>
          <a:prstGeom prst="rect">
            <a:avLst/>
          </a:prstGeom>
        </p:spPr>
      </p:pic>
      <p:pic>
        <p:nvPicPr>
          <p:cNvPr id="26" name="그림 25" descr="실루엣, 만화 영화, 예술, 일러스트레이션이(가) 표시된 사진&#10;&#10;자동 생성된 설명">
            <a:extLst>
              <a:ext uri="{FF2B5EF4-FFF2-40B4-BE49-F238E27FC236}">
                <a16:creationId xmlns:a16="http://schemas.microsoft.com/office/drawing/2014/main" id="{39A55882-B154-7EEB-211B-3625C63760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49" y="504887"/>
            <a:ext cx="2493365" cy="2493365"/>
          </a:xfrm>
          <a:prstGeom prst="rect">
            <a:avLst/>
          </a:prstGeom>
        </p:spPr>
      </p:pic>
      <p:pic>
        <p:nvPicPr>
          <p:cNvPr id="28" name="그림 27" descr="그림, 화이트, 클립아트, 스케치이(가) 표시된 사진&#10;&#10;자동 생성된 설명">
            <a:extLst>
              <a:ext uri="{FF2B5EF4-FFF2-40B4-BE49-F238E27FC236}">
                <a16:creationId xmlns:a16="http://schemas.microsoft.com/office/drawing/2014/main" id="{B2DDDC92-73D0-0241-052B-3073562663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36" y="471102"/>
            <a:ext cx="2512067" cy="2512067"/>
          </a:xfrm>
          <a:prstGeom prst="rect">
            <a:avLst/>
          </a:prstGeom>
        </p:spPr>
      </p:pic>
      <p:pic>
        <p:nvPicPr>
          <p:cNvPr id="30" name="그림 29" descr="그래픽, 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379546CA-1F08-A61C-8719-100115C533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49" y="3121675"/>
            <a:ext cx="2352333" cy="2352333"/>
          </a:xfrm>
          <a:prstGeom prst="rect">
            <a:avLst/>
          </a:prstGeom>
        </p:spPr>
      </p:pic>
      <p:pic>
        <p:nvPicPr>
          <p:cNvPr id="34" name="그림 33" descr="만화 영화, 실루엣, 예술이(가) 표시된 사진&#10;&#10;중간 신뢰도로 자동 생성된 설명">
            <a:extLst>
              <a:ext uri="{FF2B5EF4-FFF2-40B4-BE49-F238E27FC236}">
                <a16:creationId xmlns:a16="http://schemas.microsoft.com/office/drawing/2014/main" id="{5A2D5D57-D65C-D7BE-DA17-ADCB003F6A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92" y="3094090"/>
            <a:ext cx="2407505" cy="240750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C5D488D-1B28-822D-37BF-2CCEBA0692E0}"/>
              </a:ext>
            </a:extLst>
          </p:cNvPr>
          <p:cNvSpPr txBox="1"/>
          <p:nvPr/>
        </p:nvSpPr>
        <p:spPr>
          <a:xfrm>
            <a:off x="7704200" y="5412461"/>
            <a:ext cx="2773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2">
                    <a:lumMod val="10000"/>
                  </a:schemeClr>
                </a:solidFill>
              </a:rPr>
              <a:t>output</a:t>
            </a:r>
            <a:endParaRPr lang="ko-KR" altLang="en-US" sz="2000" b="1" spc="-15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9235" y="5237397"/>
            <a:ext cx="991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지터링</a:t>
            </a:r>
            <a:r>
              <a:rPr lang="ko-KR" altLang="en-US" dirty="0"/>
              <a:t> 제거 아웃풋 데이터가 고정된 우리 데이터 셋을 변형하지 않도록 </a:t>
            </a:r>
            <a:r>
              <a:rPr lang="ko-KR" altLang="en-US" dirty="0" err="1"/>
              <a:t>지터링</a:t>
            </a:r>
            <a:r>
              <a:rPr lang="ko-KR" altLang="en-US" dirty="0"/>
              <a:t>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=&gt; </a:t>
            </a:r>
            <a:r>
              <a:rPr lang="ko-KR" altLang="en-US" dirty="0"/>
              <a:t>아웃풋 이미지 양식을 반영하게 됨</a:t>
            </a:r>
            <a:endParaRPr lang="en-US" altLang="ko-KR" dirty="0"/>
          </a:p>
        </p:txBody>
      </p:sp>
      <p:pic>
        <p:nvPicPr>
          <p:cNvPr id="1026" name="Picture 2" descr="C:\Users\user\Desktop\11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679355"/>
            <a:ext cx="10634252" cy="421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user\Desktop\1.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2" y="715983"/>
            <a:ext cx="11319311" cy="39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9235" y="5237397"/>
            <a:ext cx="991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인풋을 받을 수 있다는 점에서 인풋 </a:t>
            </a:r>
            <a:r>
              <a:rPr lang="ko-KR" altLang="en-US" dirty="0" err="1"/>
              <a:t>지터링만</a:t>
            </a:r>
            <a:r>
              <a:rPr lang="ko-KR" altLang="en-US" dirty="0"/>
              <a:t> </a:t>
            </a:r>
            <a:r>
              <a:rPr lang="ko-KR" altLang="en-US" dirty="0" err="1"/>
              <a:t>재구현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데이터의 증강 효과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88E62-19F7-67A5-013E-F0252FE5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pix2pix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코드 변경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파라미터 수정 실험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134363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제작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</a:p>
          <a:p>
            <a:r>
              <a:rPr lang="en-US" altLang="ko-KR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 증폭</a:t>
            </a:r>
            <a:endParaRPr lang="ko-KR" altLang="en-US" sz="2000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5388A-3178-5A20-9FCF-F9D0421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163F3-1D5E-8496-EA74-C7B079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DE3559-F036-F23C-B914-15D88B8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36964"/>
              </p:ext>
            </p:extLst>
          </p:nvPr>
        </p:nvGraphicFramePr>
        <p:xfrm>
          <a:off x="1961077" y="954648"/>
          <a:ext cx="8269846" cy="53879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(~3/23)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frontend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틀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상품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Schema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 및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DB</a:t>
                      </a: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pix2pix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 및 인풋 데이터 입력 및 정렬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AI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를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위한 옷 샘플링 작업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(~3/30)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400" b="0" dirty="0"/>
                        <a:t>: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데이터베이스 상품 스키마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마야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glft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저장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/>
                        <a:t>(~4/6)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프론트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&amp;</a:t>
                      </a:r>
                      <a:r>
                        <a:rPr lang="ko-KR" altLang="en-US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백엔드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통신 미디어타입 관련 디버깅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en" altLang="x-none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rembg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모델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u2net_cloth_segfh (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옷 검출의 효과적인 모델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변경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(~4/13)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아바타 페이지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페이지 프로토 구현 및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DB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피팅 샘플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 렌더링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셋 제작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4~16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(~5/4)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주요 작업 시퀀스 다이어그램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렌더러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웹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/>
                        <a:t>pix2pix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코랩을</a:t>
                      </a:r>
                      <a:r>
                        <a:rPr lang="ko-KR" altLang="en-US" sz="1400" dirty="0"/>
                        <a:t> 통해 우리 데이터 아웃풋을 구하기 위한 변형 및 현재 오류 해결 방법 색인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확장자 에러 디버깅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셰이프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1" dirty="0"/>
                        <a:t>(~5/10)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과정 축소 및 추후 계획 수립</a:t>
                      </a:r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5B658-DA1D-79A7-4407-A69C3525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0F6B5-2DD4-93FC-076B-5B12BA6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6843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r>
                        <a:rPr lang="en-US" altLang="ko-KR" b="1" dirty="0"/>
                        <a:t>(~5/17)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바지 샘플 모델링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pix2pix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인공지능 구성</a:t>
                      </a:r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06826B-C666-606C-4337-E1FB952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8559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7C7988-79E5-FF33-2892-C7B7C09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67FE8B-21E9-59F2-85CD-81275C2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C:\Users\user\Desktop\그림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7" y="1029319"/>
            <a:ext cx="11314974" cy="50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65CBE-43B1-3923-CCF6-97C159B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868390"/>
            <a:ext cx="10114867" cy="57375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F40C44-6C60-5281-F786-C2ED969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1F683-056F-04F7-52F0-4FC78D2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4C22E-9033-24F3-1F06-2622DED7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5A187-B636-ED5B-66AD-EB9C6EA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C30EB8-4A2A-2420-8FA8-AAFA84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996</Words>
  <Application>Microsoft Macintosh PowerPoint</Application>
  <PresentationFormat>와이드스크린</PresentationFormat>
  <Paragraphs>360</Paragraphs>
  <Slides>21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Apple SD Gothic Neo</vt:lpstr>
      <vt:lpstr>돋움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163</cp:revision>
  <dcterms:created xsi:type="dcterms:W3CDTF">2021-10-22T06:13:27Z</dcterms:created>
  <dcterms:modified xsi:type="dcterms:W3CDTF">2023-05-17T16:01:25Z</dcterms:modified>
</cp:coreProperties>
</file>