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86" r:id="rId4"/>
    <p:sldId id="281" r:id="rId5"/>
    <p:sldId id="287" r:id="rId6"/>
    <p:sldId id="279" r:id="rId7"/>
    <p:sldId id="292" r:id="rId8"/>
    <p:sldId id="282" r:id="rId9"/>
    <p:sldId id="293" r:id="rId10"/>
    <p:sldId id="259" r:id="rId11"/>
    <p:sldId id="296" r:id="rId12"/>
    <p:sldId id="297" r:id="rId13"/>
    <p:sldId id="294" r:id="rId14"/>
    <p:sldId id="295" r:id="rId15"/>
    <p:sldId id="260" r:id="rId16"/>
    <p:sldId id="298" r:id="rId17"/>
    <p:sldId id="274" r:id="rId18"/>
    <p:sldId id="299" r:id="rId19"/>
    <p:sldId id="301" r:id="rId20"/>
    <p:sldId id="300" r:id="rId21"/>
    <p:sldId id="263" r:id="rId22"/>
    <p:sldId id="277" r:id="rId23"/>
    <p:sldId id="280" r:id="rId24"/>
    <p:sldId id="283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E"/>
    <a:srgbClr val="D1D1CF"/>
    <a:srgbClr val="EBEDEE"/>
    <a:srgbClr val="744379"/>
    <a:srgbClr val="707646"/>
    <a:srgbClr val="2A254B"/>
    <a:srgbClr val="6D6969"/>
    <a:srgbClr val="E9E9E9"/>
    <a:srgbClr val="E4E3E1"/>
    <a:srgbClr val="E6E4E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94296"/>
  </p:normalViewPr>
  <p:slideViewPr>
    <p:cSldViewPr snapToGrid="0" showGuides="1">
      <p:cViewPr>
        <p:scale>
          <a:sx n="87" d="100"/>
          <a:sy n="87" d="100"/>
        </p:scale>
        <p:origin x="-8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F690-47E0-7340-8219-FF1F73A830AB}" type="datetimeFigureOut">
              <a:rPr kumimoji="1" lang="x-none" altLang="en-US" smtClean="0"/>
              <a:t>2023. 2. 16.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E925-51BE-7A42-8C6A-5E106D994793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423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20365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논쟁점</a:t>
            </a:r>
            <a:r>
              <a:rPr kumimoji="1" lang="en-US" altLang="ko-KR" dirty="0"/>
              <a:t>:</a:t>
            </a:r>
            <a:endParaRPr kumimoji="1" lang="en-US" altLang="x-none" dirty="0"/>
          </a:p>
          <a:p>
            <a:r>
              <a:rPr kumimoji="1" lang="en-US" altLang="x-none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x-none" altLang="en-US" dirty="0"/>
              <a:t>생성</a:t>
            </a:r>
            <a:r>
              <a:rPr kumimoji="1" lang="ko-KR" altLang="en-US" dirty="0"/>
              <a:t> 부분을 앞에 두고 그 다음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삭제를 </a:t>
            </a:r>
            <a:r>
              <a:rPr kumimoji="1" lang="ko-KR" altLang="en-US" dirty="0" err="1"/>
              <a:t>넣어야하는가</a:t>
            </a:r>
            <a:r>
              <a:rPr kumimoji="1" lang="en-US" altLang="ko-KR" dirty="0"/>
              <a:t>?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270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4962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101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3225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주차</a:t>
            </a:r>
            <a:r>
              <a:rPr kumimoji="1" lang="ko-KR" altLang="en-US" dirty="0"/>
              <a:t> 기준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회의 횟수 기준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E925-51BE-7A42-8C6A-5E106D994793}" type="slidenum">
              <a:rPr kumimoji="1" lang="x-none" altLang="en-US" smtClean="0"/>
              <a:t>27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1910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235535" y="4967100"/>
            <a:ext cx="972093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Avatar S</a:t>
            </a:r>
            <a:r>
              <a:rPr lang="ko-KR" altLang="en-US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발표자료 </a:t>
            </a:r>
            <a:r>
              <a:rPr lang="en-US" altLang="ko-KR" sz="6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(230216)</a:t>
            </a:r>
          </a:p>
          <a:p>
            <a:pPr algn="ctr"/>
            <a:r>
              <a:rPr lang="en" altLang="x-none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3D </a:t>
            </a:r>
            <a:r>
              <a:rPr lang="ko-KR" altLang="en-US" sz="28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온라인 아바타 맞춤 피팅 쇼핑몰</a:t>
            </a:r>
            <a:endParaRPr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DA7B7-D6AB-E926-A715-BE6501A871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9" y="760828"/>
            <a:ext cx="5482901" cy="366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F75DDD-8FAC-423E-87FB-5D62741FF7B1}"/>
              </a:ext>
            </a:extLst>
          </p:cNvPr>
          <p:cNvSpPr txBox="1"/>
          <p:nvPr/>
        </p:nvSpPr>
        <p:spPr>
          <a:xfrm>
            <a:off x="193422" y="2582614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지난주에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240875" y="345588"/>
            <a:ext cx="450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백엔드</a:t>
            </a:r>
            <a:r>
              <a:rPr lang="ko-KR" altLang="en-US" dirty="0"/>
              <a:t> 관련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1E6E5-4A8B-1858-5D21-33FA689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28733"/>
            <a:ext cx="7772400" cy="246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CCE4A4-B090-E218-1217-7E298FACF911}"/>
              </a:ext>
            </a:extLst>
          </p:cNvPr>
          <p:cNvSpPr txBox="1"/>
          <p:nvPr/>
        </p:nvSpPr>
        <p:spPr>
          <a:xfrm>
            <a:off x="8034972" y="1315326"/>
            <a:ext cx="3947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용 경량 </a:t>
            </a:r>
            <a:r>
              <a:rPr lang="en-US" altLang="ko-KR" dirty="0"/>
              <a:t>DB H2 </a:t>
            </a:r>
            <a:r>
              <a:rPr lang="ko-KR" altLang="en-US" dirty="0"/>
              <a:t>연동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/>
              <a:t>POSTMAN</a:t>
            </a:r>
            <a:r>
              <a:rPr lang="ko-KR" altLang="en-US" dirty="0"/>
              <a:t>을 통한</a:t>
            </a:r>
            <a:endParaRPr lang="en-US" altLang="ko-KR" dirty="0"/>
          </a:p>
          <a:p>
            <a:pPr algn="ctr"/>
            <a:r>
              <a:rPr lang="en-US" altLang="ko-KR" dirty="0"/>
              <a:t>POST </a:t>
            </a:r>
            <a:r>
              <a:rPr lang="ko-KR" altLang="en-US" dirty="0"/>
              <a:t>호출 테스트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AB7D93-BA3C-09A0-0360-F88B4454F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9" y="2683974"/>
            <a:ext cx="4840166" cy="4159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583709" y="4763921"/>
            <a:ext cx="515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UserController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algn="ctr"/>
            <a:r>
              <a:rPr lang="ko-KR" altLang="en-US" dirty="0"/>
              <a:t>및 </a:t>
            </a:r>
            <a:r>
              <a:rPr lang="en-US" altLang="ko-KR" dirty="0" err="1"/>
              <a:t>TestSwagger</a:t>
            </a:r>
            <a:r>
              <a:rPr lang="en-US" altLang="ko-KR" dirty="0"/>
              <a:t>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4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755058" y="359662"/>
            <a:ext cx="543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프론트엔드</a:t>
            </a:r>
            <a:r>
              <a:rPr lang="ko-KR" altLang="en-US" dirty="0"/>
              <a:t> 관련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F0FF-525A-F7EF-8C14-D27CEACDF32B}"/>
              </a:ext>
            </a:extLst>
          </p:cNvPr>
          <p:cNvSpPr txBox="1"/>
          <p:nvPr/>
        </p:nvSpPr>
        <p:spPr>
          <a:xfrm>
            <a:off x="3517210" y="5632022"/>
            <a:ext cx="515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 회원가입 화면 구성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2E22481-CFB5-A607-A720-2CF37D20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88" y="1157926"/>
            <a:ext cx="3760286" cy="3382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7E20CE-2ADD-4C85-B578-3B20486E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25" y="856646"/>
            <a:ext cx="3890530" cy="39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ED5D6D6C-E4D5-06B4-A446-AC2C334E3BB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7">
            <a:extLst>
              <a:ext uri="{FF2B5EF4-FFF2-40B4-BE49-F238E27FC236}">
                <a16:creationId xmlns:a16="http://schemas.microsoft.com/office/drawing/2014/main" id="{7A8E7A8F-1AD4-12E8-E3AF-D94F6B3EAA1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user\Desktop\1.1.GIF">
            <a:extLst>
              <a:ext uri="{FF2B5EF4-FFF2-40B4-BE49-F238E27FC236}">
                <a16:creationId xmlns:a16="http://schemas.microsoft.com/office/drawing/2014/main" id="{0F5B0B94-2B86-5A76-B437-8C2DCA0D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901700"/>
            <a:ext cx="4787900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1.2.GIF">
            <a:extLst>
              <a:ext uri="{FF2B5EF4-FFF2-40B4-BE49-F238E27FC236}">
                <a16:creationId xmlns:a16="http://schemas.microsoft.com/office/drawing/2014/main" id="{7C8A2C5A-26DE-86C5-1941-3F4BB59A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0" y="920750"/>
            <a:ext cx="4730750" cy="50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">
            <a:extLst>
              <a:ext uri="{FF2B5EF4-FFF2-40B4-BE49-F238E27FC236}">
                <a16:creationId xmlns:a16="http://schemas.microsoft.com/office/drawing/2014/main" id="{FBB46BEC-98B7-4098-6436-FF1FBA1822FC}"/>
              </a:ext>
            </a:extLst>
          </p:cNvPr>
          <p:cNvSpPr/>
          <p:nvPr/>
        </p:nvSpPr>
        <p:spPr>
          <a:xfrm>
            <a:off x="5588000" y="3067050"/>
            <a:ext cx="838200" cy="7239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54030-7A3D-4C83-AABD-DA6395616C3F}"/>
              </a:ext>
            </a:extLst>
          </p:cNvPr>
          <p:cNvSpPr txBox="1"/>
          <p:nvPr/>
        </p:nvSpPr>
        <p:spPr>
          <a:xfrm>
            <a:off x="1133231" y="6064738"/>
            <a:ext cx="966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ko-KR" altLang="en-US" dirty="0" err="1"/>
              <a:t>알파값</a:t>
            </a:r>
            <a:r>
              <a:rPr lang="ko-KR" altLang="en-US" dirty="0"/>
              <a:t> 제거</a:t>
            </a:r>
            <a:r>
              <a:rPr lang="en-US" altLang="ko-KR" dirty="0"/>
              <a:t>(</a:t>
            </a:r>
            <a:r>
              <a:rPr lang="ko-KR" altLang="en-US" dirty="0"/>
              <a:t>데이터 셋 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9BE582B-A167-B2F9-236D-E7FB5338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7761205" cy="5711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112388" y="870007"/>
            <a:ext cx="348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모델링 작업 전 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스케치 작업 및 조율</a:t>
            </a:r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5DB5D-21C7-4AF7-83F4-2F90A21B484B}"/>
              </a:ext>
            </a:extLst>
          </p:cNvPr>
          <p:cNvSpPr txBox="1"/>
          <p:nvPr/>
        </p:nvSpPr>
        <p:spPr>
          <a:xfrm>
            <a:off x="421017" y="2428726"/>
            <a:ext cx="563327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이번주에 한 내용</a:t>
            </a:r>
            <a:endParaRPr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배경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알파값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모델링 작업 전 스케치 작업 및 조율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(API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프론트 엔드 추가 작업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9197262" y="870007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머리 모델링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4406F-59E1-96A3-609B-3D258C85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70007"/>
            <a:ext cx="9044862" cy="579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29591" y="4611077"/>
            <a:ext cx="966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 방식 학습</a:t>
            </a:r>
            <a:endParaRPr lang="en-US" altLang="ko-KR" dirty="0"/>
          </a:p>
          <a:p>
            <a:pPr algn="ctr"/>
            <a:r>
              <a:rPr lang="ko-KR" altLang="en-US" dirty="0"/>
              <a:t>연두색 내부가 옷 내부 이미지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데이터셋을</a:t>
            </a:r>
            <a:r>
              <a:rPr lang="ko-KR" altLang="en-US" dirty="0"/>
              <a:t> 만들기 위해 옷의 </a:t>
            </a:r>
            <a:r>
              <a:rPr lang="en-US" altLang="ko-KR" dirty="0" err="1"/>
              <a:t>openCV</a:t>
            </a:r>
            <a:r>
              <a:rPr lang="ko-KR" altLang="en-US" dirty="0"/>
              <a:t>의 이미지 </a:t>
            </a:r>
            <a:r>
              <a:rPr lang="ko-KR" altLang="en-US" dirty="0" err="1"/>
              <a:t>컨투어</a:t>
            </a:r>
            <a:r>
              <a:rPr lang="en-US" altLang="ko-KR" dirty="0"/>
              <a:t>(</a:t>
            </a:r>
            <a:r>
              <a:rPr lang="ko-KR" altLang="en-US" dirty="0"/>
              <a:t>등고선</a:t>
            </a:r>
            <a:r>
              <a:rPr lang="en-US" altLang="ko-KR" dirty="0"/>
              <a:t>)</a:t>
            </a:r>
            <a:r>
              <a:rPr lang="ko-KR" altLang="en-US" dirty="0"/>
              <a:t>를 통해서 옷의 배경 이미지</a:t>
            </a:r>
            <a:r>
              <a:rPr lang="en-US" altLang="ko-KR" dirty="0"/>
              <a:t>(</a:t>
            </a:r>
            <a:r>
              <a:rPr lang="ko-KR" altLang="en-US" dirty="0"/>
              <a:t>옷의 원단 모습</a:t>
            </a:r>
            <a:r>
              <a:rPr lang="en-US" altLang="ko-KR" dirty="0"/>
              <a:t>)</a:t>
            </a:r>
            <a:r>
              <a:rPr lang="ko-KR" altLang="en-US" dirty="0"/>
              <a:t>와 옷 내부 이미지</a:t>
            </a:r>
            <a:r>
              <a:rPr lang="en-US" altLang="ko-KR" dirty="0"/>
              <a:t>(</a:t>
            </a:r>
            <a:r>
              <a:rPr lang="ko-KR" altLang="en-US" dirty="0" err="1"/>
              <a:t>레터링</a:t>
            </a:r>
            <a:r>
              <a:rPr lang="en-US" altLang="ko-KR" dirty="0"/>
              <a:t>,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r>
              <a:rPr lang="ko-KR" altLang="en-US" dirty="0"/>
              <a:t>의 이미지를 구분해서 분류</a:t>
            </a:r>
            <a:endParaRPr lang="en-US" altLang="ko-KR" dirty="0"/>
          </a:p>
        </p:txBody>
      </p:sp>
      <p:pic>
        <p:nvPicPr>
          <p:cNvPr id="5" name="Picture 2" descr="C:\Users\user\Desktop\43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82" y="692274"/>
            <a:ext cx="30670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813804" y="2054676"/>
            <a:ext cx="2397401" cy="3004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API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연동 문서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swagger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통해 정의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입력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수정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삭제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단건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조회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 리스트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3748BA-E2A9-6C76-25A4-1BB96B2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2" y="1695917"/>
            <a:ext cx="7772400" cy="1860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2B2745-EE54-AA1B-EF70-71A1528E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2" y="3156396"/>
            <a:ext cx="7772400" cy="2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8327105" y="1987161"/>
            <a:ext cx="2397401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 토큰 생성하는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 err="1">
                <a:solidFill>
                  <a:schemeClr val="bg2">
                    <a:lumMod val="10000"/>
                  </a:schemeClr>
                </a:solidFill>
              </a:rPr>
              <a:t>createToken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구현 및 연동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646217" y="3794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백엔드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84207-2A7B-C569-B607-15EB80E6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9480"/>
            <a:ext cx="7772400" cy="29846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C6C35A-20A8-339F-4E3B-A49F6A76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74" y="3907593"/>
            <a:ext cx="6926826" cy="2759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6B43B-4A7F-D05F-FF58-CFC69B3B3B75}"/>
              </a:ext>
            </a:extLst>
          </p:cNvPr>
          <p:cNvSpPr txBox="1"/>
          <p:nvPr/>
        </p:nvSpPr>
        <p:spPr>
          <a:xfrm>
            <a:off x="8327106" y="4553669"/>
            <a:ext cx="2397401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회원가입시 고유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암호화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x-auth-token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이 생성됨</a:t>
            </a: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로그아웃시에는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31ACDF-66AC-32D7-EC71-D883A34A1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74" y="4558394"/>
            <a:ext cx="3409335" cy="17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802751" y="1422400"/>
            <a:ext cx="4586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F1018B-A007-FA9C-83DA-7F6A8452A9F9}"/>
              </a:ext>
            </a:extLst>
          </p:cNvPr>
          <p:cNvSpPr txBox="1"/>
          <p:nvPr/>
        </p:nvSpPr>
        <p:spPr>
          <a:xfrm>
            <a:off x="1090273" y="6244893"/>
            <a:ext cx="239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입력 값 유효성 검사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0383D-B90F-C05D-3566-33896A1C7F5E}"/>
              </a:ext>
            </a:extLst>
          </p:cNvPr>
          <p:cNvSpPr txBox="1"/>
          <p:nvPr/>
        </p:nvSpPr>
        <p:spPr>
          <a:xfrm>
            <a:off x="1587500" y="3455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</a:rPr>
              <a:t>프론트엔드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9D9FFE-42E0-7361-F034-CA830C7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9" y="1284102"/>
            <a:ext cx="2778903" cy="4381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D07B04-96A2-BDEA-3F65-AD4EEE53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28" y="1205276"/>
            <a:ext cx="4597400" cy="299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2750F1-C96E-FDFB-3F13-B87C480EE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888" y="2576876"/>
            <a:ext cx="4318000" cy="3251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10EB7D-FFA9-3F02-3ADF-235E77E1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19" y="1078280"/>
            <a:ext cx="2674659" cy="2997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BF4E9B-CC74-492F-1098-26C392565C72}"/>
              </a:ext>
            </a:extLst>
          </p:cNvPr>
          <p:cNvSpPr txBox="1"/>
          <p:nvPr/>
        </p:nvSpPr>
        <p:spPr>
          <a:xfrm>
            <a:off x="6274481" y="6243514"/>
            <a:ext cx="416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로그인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로그아웃 </a:t>
            </a:r>
            <a:r>
              <a:rPr lang="ko-KR" altLang="en-US" sz="1600" spc="-150" dirty="0" err="1">
                <a:solidFill>
                  <a:schemeClr val="bg2">
                    <a:lumMod val="10000"/>
                  </a:schemeClr>
                </a:solidFill>
              </a:rPr>
              <a:t>상황별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600" spc="-150" dirty="0">
                <a:solidFill>
                  <a:schemeClr val="bg2">
                    <a:lumMod val="10000"/>
                  </a:schemeClr>
                </a:solidFill>
              </a:rPr>
              <a:t>NB </a:t>
            </a:r>
            <a:r>
              <a:rPr lang="ko-KR" altLang="en-US" sz="1600" spc="-150" dirty="0">
                <a:solidFill>
                  <a:schemeClr val="bg2">
                    <a:lumMod val="10000"/>
                  </a:schemeClr>
                </a:solidFill>
              </a:rPr>
              <a:t>노출 상태 변화</a:t>
            </a:r>
          </a:p>
        </p:txBody>
      </p:sp>
    </p:spTree>
    <p:extLst>
      <p:ext uri="{BB962C8B-B14F-4D97-AF65-F5344CB8AC3E}">
        <p14:creationId xmlns:p14="http://schemas.microsoft.com/office/powerpoint/2010/main" val="41428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DCC3D-051E-42FD-AA6D-78ABFF7996F4}"/>
              </a:ext>
            </a:extLst>
          </p:cNvPr>
          <p:cNvSpPr txBox="1"/>
          <p:nvPr/>
        </p:nvSpPr>
        <p:spPr>
          <a:xfrm>
            <a:off x="901700" y="2721114"/>
            <a:ext cx="4474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lt"/>
              </a:rPr>
              <a:t>다음주에 할 내용</a:t>
            </a:r>
          </a:p>
        </p:txBody>
      </p: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5267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다음주 작업 예정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1519912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151991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70942" y="1706789"/>
            <a:ext cx="31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1675491"/>
            <a:ext cx="796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아웃풋 데이터 셋 정리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lang="ko-KR" altLang="en-US" sz="2000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컨투어를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옷 패턴 인식 단순화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4165892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4165892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40700" y="4363107"/>
            <a:ext cx="39305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28345" y="4331564"/>
            <a:ext cx="47452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백엔드</a:t>
            </a:r>
            <a:endParaRPr lang="en-US" altLang="ko-KR" sz="2000" b="1" spc="-15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유저 관리 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 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 해결 및 내 정보</a:t>
            </a:r>
            <a:r>
              <a:rPr lang="en-US" altLang="ko-KR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spc="-15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상품 관련 구상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5485393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5485393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35890" y="5682608"/>
            <a:ext cx="402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28345" y="5682608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프론트엔드</a:t>
            </a:r>
            <a:endParaRPr lang="en-US" altLang="ko-KR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회원 마이페이지 구현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131A3-204A-DC06-B3F4-60B54695C95F}"/>
              </a:ext>
            </a:extLst>
          </p:cNvPr>
          <p:cNvSpPr/>
          <p:nvPr/>
        </p:nvSpPr>
        <p:spPr>
          <a:xfrm>
            <a:off x="1278428" y="2842902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644AAF-C021-F171-8088-5EB2F2E04412}"/>
              </a:ext>
            </a:extLst>
          </p:cNvPr>
          <p:cNvSpPr/>
          <p:nvPr/>
        </p:nvSpPr>
        <p:spPr>
          <a:xfrm>
            <a:off x="2688128" y="2842902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208DF-4807-3DA1-17B6-C727377364C4}"/>
              </a:ext>
            </a:extLst>
          </p:cNvPr>
          <p:cNvSpPr txBox="1"/>
          <p:nvPr/>
        </p:nvSpPr>
        <p:spPr>
          <a:xfrm>
            <a:off x="2945222" y="3041225"/>
            <a:ext cx="779897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모델링 작업</a:t>
            </a:r>
            <a:endParaRPr lang="en-US" altLang="ko-KR" sz="2000" b="1" spc="-150" dirty="0">
              <a:solidFill>
                <a:srgbClr val="6D6969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2000" spc="-150" dirty="0">
                <a:solidFill>
                  <a:srgbClr val="6D6969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머리 모델링 작업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57A78-C116-1E79-991C-E41EC24E9653}"/>
              </a:ext>
            </a:extLst>
          </p:cNvPr>
          <p:cNvSpPr txBox="1"/>
          <p:nvPr/>
        </p:nvSpPr>
        <p:spPr>
          <a:xfrm>
            <a:off x="1640699" y="3072003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D6B7A61-1481-3980-8BFB-3FEC9830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45514"/>
              </p:ext>
            </p:extLst>
          </p:nvPr>
        </p:nvGraphicFramePr>
        <p:xfrm>
          <a:off x="1961077" y="571500"/>
          <a:ext cx="8269846" cy="59258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04393">
                  <a:extLst>
                    <a:ext uri="{9D8B030D-6E8A-4147-A177-3AD203B41FA5}">
                      <a16:colId xmlns:a16="http://schemas.microsoft.com/office/drawing/2014/main" val="2600828080"/>
                    </a:ext>
                  </a:extLst>
                </a:gridCol>
                <a:gridCol w="6365453">
                  <a:extLst>
                    <a:ext uri="{9D8B030D-6E8A-4147-A177-3AD203B41FA5}">
                      <a16:colId xmlns:a16="http://schemas.microsoft.com/office/drawing/2014/main" val="333977022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(~1/11)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아이디어 도출 작업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스토밍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브레인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라이팅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TRIZ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기법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vl="0" algn="ctr"/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기능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페이지 우선순위 정의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툴선정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프로세스 선정</a:t>
                      </a:r>
                    </a:p>
                    <a:p>
                      <a:pPr lvl="0" algn="ctr"/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밴치마킹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설문조사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3171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>
                          <a:latin typeface="+mn-ea"/>
                          <a:ea typeface="+mn-ea"/>
                        </a:rPr>
                        <a:t>(1/12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(1/26)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설계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회의 및 프로젝트 계획서 작성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7695552"/>
                  </a:ext>
                </a:extLst>
              </a:tr>
              <a:tr h="676093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(2/2)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x-none" altLang="en-US" sz="1400" b="0" dirty="0">
                          <a:latin typeface="+mn-ea"/>
                          <a:ea typeface="+mn-ea"/>
                        </a:rPr>
                        <a:t>백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프론트 프레임 선정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학습 위한 데이터 </a:t>
                      </a:r>
                      <a:r>
                        <a:rPr lang="ko-KR" altLang="en-US" sz="1400" b="0" dirty="0" err="1">
                          <a:latin typeface="+mn-ea"/>
                          <a:ea typeface="+mn-ea"/>
                        </a:rPr>
                        <a:t>전처리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렌더링 툴을 통한 실습 학습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 모델링 툴 및 샘플 학습</a:t>
                      </a:r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513418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(2/9)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인공지능 인식을 위한 배경 제거 작업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샘플을 통한 데이터 모델링 학습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기초 페이지 및 최초 페이지 플로우 선정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504982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(2/16)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배경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알파값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제거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모델링 작업 전 스케치 작업 및 조율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(API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및 프론트 엔드 추가 작업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76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958127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857693"/>
                  </a:ext>
                </a:extLst>
              </a:tr>
              <a:tr h="610373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b="1" dirty="0">
                          <a:latin typeface="+mn-ea"/>
                          <a:ea typeface="+mn-ea"/>
                        </a:rPr>
                        <a:t>주차</a:t>
                      </a:r>
                      <a:endParaRPr lang="x-none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789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8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73113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1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28684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18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x-none" b="1" dirty="0"/>
                        <a:t>1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23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24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9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484B692-8BAB-EF94-E3E8-7804EEF65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6729"/>
              </p:ext>
            </p:extLst>
          </p:nvPr>
        </p:nvGraphicFramePr>
        <p:xfrm>
          <a:off x="1961077" y="954648"/>
          <a:ext cx="8269846" cy="49487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8829">
                  <a:extLst>
                    <a:ext uri="{9D8B030D-6E8A-4147-A177-3AD203B41FA5}">
                      <a16:colId xmlns:a16="http://schemas.microsoft.com/office/drawing/2014/main" val="2108726330"/>
                    </a:ext>
                  </a:extLst>
                </a:gridCol>
                <a:gridCol w="6501017">
                  <a:extLst>
                    <a:ext uri="{9D8B030D-6E8A-4147-A177-3AD203B41FA5}">
                      <a16:colId xmlns:a16="http://schemas.microsoft.com/office/drawing/2014/main" val="2547360921"/>
                    </a:ext>
                  </a:extLst>
                </a:gridCol>
              </a:tblGrid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25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6486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26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6446669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27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25535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07072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29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0172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284353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31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89450"/>
                  </a:ext>
                </a:extLst>
              </a:tr>
              <a:tr h="61858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b="1" dirty="0"/>
                        <a:t>32</a:t>
                      </a:r>
                      <a:r>
                        <a:rPr lang="ko-KR" altLang="en-US" b="1" dirty="0"/>
                        <a:t>주차</a:t>
                      </a:r>
                      <a:endParaRPr lang="x-none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x-none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0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7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4DADA7-9E94-1909-C4FF-CB6086430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" y="1092200"/>
            <a:ext cx="11489267" cy="4673600"/>
          </a:xfrm>
          <a:prstGeom prst="rect">
            <a:avLst/>
          </a:prstGeom>
        </p:spPr>
      </p:pic>
      <p:cxnSp>
        <p:nvCxnSpPr>
          <p:cNvPr id="5" name="직선 연결선 2">
            <a:extLst>
              <a:ext uri="{FF2B5EF4-FFF2-40B4-BE49-F238E27FC236}">
                <a16:creationId xmlns:a16="http://schemas.microsoft.com/office/drawing/2014/main" id="{8C08789B-7D84-2C33-2D7C-76BF42F994F6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799F82-F8D8-5A05-EE77-8E7ADCD86344}"/>
              </a:ext>
            </a:extLst>
          </p:cNvPr>
          <p:cNvSpPr txBox="1"/>
          <p:nvPr/>
        </p:nvSpPr>
        <p:spPr>
          <a:xfrm>
            <a:off x="148012" y="26784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시스템 개요도</a:t>
            </a: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F2FD6AC-C91F-E8A8-EB69-0D7B3C9F928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24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03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4"/>
                </a:solidFill>
              </a:rPr>
              <a:t>데이터 플로우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BCEBBF-0ABE-9381-E4D4-45EF862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19" y="852623"/>
            <a:ext cx="10488561" cy="59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225941" y="1422400"/>
            <a:ext cx="374012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>
                <a:latin typeface="+mj-lt"/>
              </a:rPr>
              <a:t>간트</a:t>
            </a:r>
            <a:r>
              <a:rPr lang="ko-KR" altLang="en-US" sz="6600" dirty="0">
                <a:latin typeface="+mj-lt"/>
              </a:rPr>
              <a:t> 차트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92301"/>
              </p:ext>
            </p:extLst>
          </p:nvPr>
        </p:nvGraphicFramePr>
        <p:xfrm>
          <a:off x="6147361" y="4174006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4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렌더링</a:t>
                      </a:r>
                      <a:r>
                        <a:rPr lang="ko-KR" altLang="en-US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9307"/>
              </p:ext>
            </p:extLst>
          </p:nvPr>
        </p:nvGraphicFramePr>
        <p:xfrm>
          <a:off x="851090" y="4178413"/>
          <a:ext cx="508804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7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아바타</a:t>
                      </a:r>
                      <a:r>
                        <a:rPr lang="ko-KR" altLang="en-US" dirty="0"/>
                        <a:t>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의류 모델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00923"/>
              </p:ext>
            </p:extLst>
          </p:nvPr>
        </p:nvGraphicFramePr>
        <p:xfrm>
          <a:off x="6136575" y="1571589"/>
          <a:ext cx="508804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데이터셋</a:t>
                      </a:r>
                      <a:r>
                        <a:rPr lang="ko-KR" altLang="en-US" dirty="0"/>
                        <a:t> 마련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93133"/>
              </p:ext>
            </p:extLst>
          </p:nvPr>
        </p:nvGraphicFramePr>
        <p:xfrm>
          <a:off x="849261" y="1549690"/>
          <a:ext cx="5088043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프론트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 워크</a:t>
                      </a:r>
                      <a:r>
                        <a:rPr lang="en-US" altLang="ko-KR" dirty="0"/>
                        <a:t>, API</a:t>
                      </a:r>
                      <a:r>
                        <a:rPr lang="ko-KR" altLang="en-US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백엔드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구동 및 </a:t>
                      </a:r>
                      <a:r>
                        <a:rPr lang="ko-KR" altLang="en-US" dirty="0" err="1"/>
                        <a:t>호스팅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89775"/>
              </p:ext>
            </p:extLst>
          </p:nvPr>
        </p:nvGraphicFramePr>
        <p:xfrm>
          <a:off x="93593" y="1384590"/>
          <a:ext cx="11984081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백엔드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프론트</a:t>
                      </a:r>
                      <a:r>
                        <a:rPr lang="ko-KR" altLang="en-US" sz="1400" dirty="0"/>
                        <a:t>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프레임 워크</a:t>
                      </a:r>
                      <a:r>
                        <a:rPr lang="en-US" altLang="ko-KR" sz="1400" dirty="0"/>
                        <a:t>, API</a:t>
                      </a:r>
                      <a:r>
                        <a:rPr lang="ko-KR" altLang="en-US" sz="1400" dirty="0"/>
                        <a:t> 설정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연동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서버 구동 및 </a:t>
                      </a:r>
                      <a:r>
                        <a:rPr lang="ko-KR" altLang="en-US" sz="1400" dirty="0" err="1"/>
                        <a:t>호스팅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54190"/>
              </p:ext>
            </p:extLst>
          </p:nvPr>
        </p:nvGraphicFramePr>
        <p:xfrm>
          <a:off x="99943" y="381664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신체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아바타</a:t>
                      </a:r>
                      <a:r>
                        <a:rPr lang="ko-KR" altLang="en-US" sz="1400" dirty="0"/>
                        <a:t> 의류 모델링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D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및 변경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97952"/>
              </p:ext>
            </p:extLst>
          </p:nvPr>
        </p:nvGraphicFramePr>
        <p:xfrm>
          <a:off x="125343" y="1346490"/>
          <a:ext cx="11984081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인공지능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수학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 선정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인공지능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50825"/>
              </p:ext>
            </p:extLst>
          </p:nvPr>
        </p:nvGraphicFramePr>
        <p:xfrm>
          <a:off x="150743" y="3556290"/>
          <a:ext cx="11984081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63023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/>
                        <a:t>렌더링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19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29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30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31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32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33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34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35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36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37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돋움" panose="020B0600000101010101" pitchFamily="34" charset="-127"/>
                          <a:ea typeface="돋움" panose="020B0600000101010101" pitchFamily="34" charset="-127"/>
                        </a:rPr>
                        <a:t>38</a:t>
                      </a:r>
                      <a:endParaRPr lang="ko-KR" altLang="en-US" sz="1200" dirty="0"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학습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렌더링</a:t>
                      </a:r>
                      <a:r>
                        <a:rPr lang="ko-KR" altLang="en-US" sz="1400" dirty="0"/>
                        <a:t>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804</Words>
  <Application>Microsoft Macintosh PowerPoint</Application>
  <PresentationFormat>와이드스크린</PresentationFormat>
  <Paragraphs>359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돋움</vt:lpstr>
      <vt:lpstr>Pretendard</vt:lpstr>
      <vt:lpstr>Arial</vt:lpstr>
      <vt:lpstr>Calibri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92</cp:revision>
  <dcterms:created xsi:type="dcterms:W3CDTF">2021-10-22T06:13:27Z</dcterms:created>
  <dcterms:modified xsi:type="dcterms:W3CDTF">2023-02-15T18:16:01Z</dcterms:modified>
</cp:coreProperties>
</file>