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98" r:id="rId4"/>
    <p:sldId id="299" r:id="rId5"/>
    <p:sldId id="263" r:id="rId6"/>
    <p:sldId id="27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296"/>
  </p:normalViewPr>
  <p:slideViewPr>
    <p:cSldViewPr snapToGrid="0" showGuides="1">
      <p:cViewPr varScale="1">
        <p:scale>
          <a:sx n="96" d="100"/>
          <a:sy n="96" d="100"/>
        </p:scale>
        <p:origin x="102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2023-08-23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45320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네이버 오픈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연동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152400" y="5786732"/>
            <a:ext cx="1127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기존에 계획하던 </a:t>
            </a:r>
            <a:r>
              <a:rPr lang="en-US" altLang="ko-KR" dirty="0"/>
              <a:t>Google Search API </a:t>
            </a:r>
            <a:r>
              <a:rPr lang="ko-KR" altLang="en-US" dirty="0"/>
              <a:t>에서 </a:t>
            </a:r>
            <a:r>
              <a:rPr lang="en-US" altLang="ko-KR" dirty="0"/>
              <a:t>NAVER Developers </a:t>
            </a:r>
            <a:r>
              <a:rPr lang="ko-KR" altLang="en-US" dirty="0"/>
              <a:t>에서 제공하는 네이버 오픈 </a:t>
            </a:r>
            <a:r>
              <a:rPr lang="en-US" altLang="ko-KR" dirty="0"/>
              <a:t>API</a:t>
            </a:r>
            <a:r>
              <a:rPr lang="ko-KR" altLang="en-US" dirty="0"/>
              <a:t> 로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네이버 쇼핑 검색 기능으로 원하는 결과 도출에 더 적합함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573092-CB64-FEB0-2F83-6FC52B481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87" y="371565"/>
            <a:ext cx="6636026" cy="538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152400" y="5786732"/>
            <a:ext cx="519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오픈 </a:t>
            </a:r>
            <a:r>
              <a:rPr lang="en-US" altLang="ko-KR" dirty="0"/>
              <a:t>API</a:t>
            </a:r>
            <a:r>
              <a:rPr lang="ko-KR" altLang="en-US" dirty="0"/>
              <a:t>를 이용한 네이버 쇼핑 검색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A521E0-0680-689E-44C1-3F431FAD3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18065"/>
            <a:ext cx="6009483" cy="41638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60424E-632E-ED95-45AA-4A1660E2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74" y="418065"/>
            <a:ext cx="3970204" cy="623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4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105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Apple SD Gothic Neo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108</cp:revision>
  <dcterms:created xsi:type="dcterms:W3CDTF">2021-10-22T06:13:27Z</dcterms:created>
  <dcterms:modified xsi:type="dcterms:W3CDTF">2023-08-23T14:28:33Z</dcterms:modified>
</cp:coreProperties>
</file>