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6" autoAdjust="0"/>
    <p:restoredTop sz="94296"/>
  </p:normalViewPr>
  <p:slideViewPr>
    <p:cSldViewPr snapToGrid="0" showGuides="1">
      <p:cViewPr varScale="1">
        <p:scale>
          <a:sx n="86" d="100"/>
          <a:sy n="86" d="100"/>
        </p:scale>
        <p:origin x="-332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2023-04-13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xmlns="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xmlns="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xmlns="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xmlns="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xmlns="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xmlns="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152400" y="292361"/>
            <a:ext cx="358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피팅 샘플 작업</a:t>
            </a:r>
          </a:p>
        </p:txBody>
      </p:sp>
      <p:pic>
        <p:nvPicPr>
          <p:cNvPr id="5" name="그림 4" descr="여성, 사람, 여자이(가) 표시된 사진&#10;&#10;자동 생성된 설명">
            <a:extLst>
              <a:ext uri="{FF2B5EF4-FFF2-40B4-BE49-F238E27FC236}">
                <a16:creationId xmlns:a16="http://schemas.microsoft.com/office/drawing/2014/main" xmlns="" id="{3A74164D-8AD0-BEBD-A52D-BA08FECB6D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48" y="2928951"/>
            <a:ext cx="7340252" cy="3929049"/>
          </a:xfrm>
          <a:prstGeom prst="rect">
            <a:avLst/>
          </a:prstGeom>
        </p:spPr>
      </p:pic>
      <p:pic>
        <p:nvPicPr>
          <p:cNvPr id="8" name="그림 7" descr="사람, 여성, 여자, 수영복이(가) 표시된 사진&#10;&#10;자동 생성된 설명">
            <a:extLst>
              <a:ext uri="{FF2B5EF4-FFF2-40B4-BE49-F238E27FC236}">
                <a16:creationId xmlns:a16="http://schemas.microsoft.com/office/drawing/2014/main" xmlns="" id="{D0AEC336-70F3-091C-0BA1-394C2E15DE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729"/>
            <a:ext cx="2884830" cy="4262271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B0E71F5D-019A-2182-CAB1-2B8194AF3B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30" y="2681933"/>
            <a:ext cx="1966918" cy="4176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0E7208-67C4-039C-3AC0-7A0039175A73}"/>
              </a:ext>
            </a:extLst>
          </p:cNvPr>
          <p:cNvSpPr txBox="1"/>
          <p:nvPr/>
        </p:nvSpPr>
        <p:spPr>
          <a:xfrm>
            <a:off x="7175326" y="2512656"/>
            <a:ext cx="501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solidFill>
                  <a:schemeClr val="bg2">
                    <a:lumMod val="10000"/>
                  </a:schemeClr>
                </a:solidFill>
              </a:rPr>
              <a:t>각기 다른 사이즈의 아바타에 같은 사이즈의 옷을 입힌 사진</a:t>
            </a:r>
            <a:endParaRPr lang="ko-KR" altLang="en-US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xmlns="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xmlns="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xmlns="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722</Words>
  <Application>Microsoft Office PowerPoint</Application>
  <PresentationFormat>사용자 지정</PresentationFormat>
  <Paragraphs>336</Paragraphs>
  <Slides>23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100</cp:revision>
  <dcterms:created xsi:type="dcterms:W3CDTF">2021-10-22T06:13:27Z</dcterms:created>
  <dcterms:modified xsi:type="dcterms:W3CDTF">2023-04-12T19:15:56Z</dcterms:modified>
</cp:coreProperties>
</file>