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76" r:id="rId12"/>
    <p:sldId id="275" r:id="rId13"/>
    <p:sldId id="272" r:id="rId14"/>
    <p:sldId id="260" r:id="rId15"/>
    <p:sldId id="296" r:id="rId16"/>
    <p:sldId id="297" r:id="rId17"/>
    <p:sldId id="294" r:id="rId18"/>
    <p:sldId id="295" r:id="rId19"/>
    <p:sldId id="263" r:id="rId20"/>
    <p:sldId id="277" r:id="rId21"/>
    <p:sldId id="280" r:id="rId22"/>
    <p:sldId id="283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5" autoAdjust="0"/>
    <p:restoredTop sz="94286"/>
  </p:normalViewPr>
  <p:slideViewPr>
    <p:cSldViewPr snapToGrid="0" showGuides="1">
      <p:cViewPr varScale="1">
        <p:scale>
          <a:sx n="111" d="100"/>
          <a:sy n="111" d="100"/>
        </p:scale>
        <p:origin x="21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2023. 2. 9.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03475" y="4967100"/>
            <a:ext cx="978505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(230210)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2774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인식을 위한 배경 제거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샘플을 통한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모델링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기초 페이지 및 최초 페이지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플로우 선정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F000F2-B544-985A-B6F6-38F6E374382C}"/>
              </a:ext>
            </a:extLst>
          </p:cNvPr>
          <p:cNvSpPr txBox="1"/>
          <p:nvPr/>
        </p:nvSpPr>
        <p:spPr>
          <a:xfrm>
            <a:off x="1587500" y="5690115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</a:rPr>
              <a:t>인공지능 인식에 적합하게 배경을 지우는 작업 진행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pic>
        <p:nvPicPr>
          <p:cNvPr id="4" name="Picture 3" descr="C:\Users\user\Desktop\1.2.GIF">
            <a:extLst>
              <a:ext uri="{FF2B5EF4-FFF2-40B4-BE49-F238E27FC236}">
                <a16:creationId xmlns:a16="http://schemas.microsoft.com/office/drawing/2014/main" id="{D6C171CD-2532-655F-AE94-ACC33F40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7" y="714920"/>
            <a:ext cx="904875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3F25651-FD1F-1139-DE6D-37896D7D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146801"/>
            <a:ext cx="6764527" cy="4957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637725" y="114680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마야 학습을 통한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여성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티셔츠 샘플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남성 샘플에 분할해서 모델링할 부분 작성</a:t>
            </a:r>
          </a:p>
        </p:txBody>
      </p:sp>
    </p:spTree>
    <p:extLst>
      <p:ext uri="{BB962C8B-B14F-4D97-AF65-F5344CB8AC3E}">
        <p14:creationId xmlns:p14="http://schemas.microsoft.com/office/powerpoint/2010/main" val="24272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163DBA8-6738-1D9D-770A-9744B7C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4920"/>
            <a:ext cx="5469910" cy="282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4B7821-1E5F-9728-AD21-C0BDEC87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05" y="2910028"/>
            <a:ext cx="3343044" cy="37574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17CAD2-8B97-F666-F992-B0702CDB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8" y="3684036"/>
            <a:ext cx="2635763" cy="2828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C3199D-A62D-C1AD-35E7-B3527EA9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53" y="3687672"/>
            <a:ext cx="2458357" cy="2979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C03E7E-C1E1-B6BB-DDEB-D10BB8368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202" y="555911"/>
            <a:ext cx="1674089" cy="5974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C2727-8FC5-3D52-9660-E4EEEAA9AFBE}"/>
              </a:ext>
            </a:extLst>
          </p:cNvPr>
          <p:cNvSpPr txBox="1"/>
          <p:nvPr/>
        </p:nvSpPr>
        <p:spPr>
          <a:xfrm>
            <a:off x="5958494" y="673561"/>
            <a:ext cx="3758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메인 페이지에서 필요한 기능들에 대한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섹션 정의 및 하드 코딩을 통한 기초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플로우 작성</a:t>
            </a:r>
          </a:p>
        </p:txBody>
      </p:sp>
    </p:spTree>
    <p:extLst>
      <p:ext uri="{BB962C8B-B14F-4D97-AF65-F5344CB8AC3E}">
        <p14:creationId xmlns:p14="http://schemas.microsoft.com/office/powerpoint/2010/main" val="40574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-2229162" y="34558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-1824048" y="34558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311174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REST API ”Sign”, “User” 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570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활용해서 로그인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회원가입 화면 완성 및 상품 페이지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04959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725</Words>
  <Application>Microsoft Macintosh PowerPoint</Application>
  <PresentationFormat>와이드스크린</PresentationFormat>
  <Paragraphs>348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89</cp:revision>
  <dcterms:created xsi:type="dcterms:W3CDTF">2021-10-22T06:13:27Z</dcterms:created>
  <dcterms:modified xsi:type="dcterms:W3CDTF">2023-02-08T16:57:10Z</dcterms:modified>
</cp:coreProperties>
</file>