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65" r:id="rId6"/>
    <p:sldId id="270" r:id="rId7"/>
    <p:sldId id="271" r:id="rId8"/>
    <p:sldId id="260" r:id="rId9"/>
    <p:sldId id="266" r:id="rId10"/>
    <p:sldId id="276" r:id="rId11"/>
    <p:sldId id="275" r:id="rId12"/>
    <p:sldId id="272" r:id="rId13"/>
    <p:sldId id="263" r:id="rId14"/>
    <p:sldId id="277" r:id="rId15"/>
    <p:sldId id="273" r:id="rId16"/>
    <p:sldId id="274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0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이재현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610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이재현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이재현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656496" cy="1415772"/>
            <a:chOff x="901700" y="2721114"/>
            <a:chExt cx="2656496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err="1">
                  <a:latin typeface="+mj-lt"/>
                </a:rPr>
                <a:t>임재정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6564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Maya </a:t>
              </a:r>
              <a:r>
                <a:rPr lang="ko-KR" altLang="en-US" sz="3600" spc="-300" dirty="0"/>
                <a:t>모델링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27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Maya </a:t>
            </a:r>
            <a:r>
              <a:rPr lang="ko-KR" altLang="en-US" sz="4400" spc="-300" dirty="0">
                <a:solidFill>
                  <a:schemeClr val="accent4"/>
                </a:solidFill>
              </a:rPr>
              <a:t>모델링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임재정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1746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Maya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학습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172675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샘플 검색</a:t>
            </a: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샘플 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임재정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65EBA48-BD38-E446-D841-2196983C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555015"/>
            <a:ext cx="6764527" cy="4957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128A7-418B-BD5A-3F69-AF6797A4C501}"/>
              </a:ext>
            </a:extLst>
          </p:cNvPr>
          <p:cNvSpPr txBox="1"/>
          <p:nvPr/>
        </p:nvSpPr>
        <p:spPr>
          <a:xfrm>
            <a:off x="7637725" y="1555015"/>
            <a:ext cx="3758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여성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남성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티셔츠 샘플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남성 샘플에 분할해서 모델링할 부분 작성</a:t>
            </a:r>
          </a:p>
        </p:txBody>
      </p: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임재정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634430" y="1422400"/>
            <a:ext cx="4923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다음주 할 것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634430" y="1422400"/>
            <a:ext cx="4923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이번주 한 것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3666388" cy="1415772"/>
            <a:chOff x="901700" y="2721114"/>
            <a:chExt cx="366638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err="1">
                  <a:latin typeface="+mj-lt"/>
                </a:rPr>
                <a:t>황세동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3666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07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황세동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황세동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황세동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황세동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4070345" cy="1415772"/>
            <a:chOff x="901700" y="2721114"/>
            <a:chExt cx="4070345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이재현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4070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일을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이재현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365</Words>
  <Application>Microsoft Office PowerPoint</Application>
  <PresentationFormat>와이드스크린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Pretendard</vt:lpstr>
      <vt:lpstr>Pretendard ExtraBold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34</cp:revision>
  <dcterms:created xsi:type="dcterms:W3CDTF">2021-10-22T06:13:27Z</dcterms:created>
  <dcterms:modified xsi:type="dcterms:W3CDTF">2023-02-01T17:23:58Z</dcterms:modified>
</cp:coreProperties>
</file>