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9" r:id="rId3"/>
    <p:sldId id="276" r:id="rId4"/>
    <p:sldId id="27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10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472" y="-2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8D7C3-2F55-4307-AE72-F4CDC213B882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AB7C6-86E4-424E-BC13-31AB26B44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640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0C938C-F8B1-4FFF-8F74-6ED0A876B136}"/>
              </a:ext>
            </a:extLst>
          </p:cNvPr>
          <p:cNvSpPr txBox="1"/>
          <p:nvPr/>
        </p:nvSpPr>
        <p:spPr>
          <a:xfrm>
            <a:off x="4056819" y="5142948"/>
            <a:ext cx="4078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Avatar S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C61FC92-B1C1-4C46-ABEF-2B6B78AA5915}"/>
              </a:ext>
            </a:extLst>
          </p:cNvPr>
          <p:cNvSpPr txBox="1"/>
          <p:nvPr/>
        </p:nvSpPr>
        <p:spPr>
          <a:xfrm>
            <a:off x="595133" y="72852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8" name="그림 7" descr="사람, 서있는, 남자, 착용이(가) 표시된 사진&#10;&#10;자동 생성된 설명">
            <a:extLst>
              <a:ext uri="{FF2B5EF4-FFF2-40B4-BE49-F238E27FC236}">
                <a16:creationId xmlns:a16="http://schemas.microsoft.com/office/drawing/2014/main" xmlns="" id="{398D98B8-2DFA-8476-B48A-2240354A96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99" y="535431"/>
            <a:ext cx="1380440" cy="3925957"/>
          </a:xfrm>
          <a:prstGeom prst="rect">
            <a:avLst/>
          </a:prstGeom>
        </p:spPr>
      </p:pic>
      <p:pic>
        <p:nvPicPr>
          <p:cNvPr id="10" name="그림 9" descr="사람이(가) 표시된 사진&#10;&#10;자동 생성된 설명">
            <a:extLst>
              <a:ext uri="{FF2B5EF4-FFF2-40B4-BE49-F238E27FC236}">
                <a16:creationId xmlns:a16="http://schemas.microsoft.com/office/drawing/2014/main" xmlns="" id="{0BE051E3-CAB7-BCFC-0441-E2FD03007A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0" y="542389"/>
            <a:ext cx="1390657" cy="3925957"/>
          </a:xfrm>
          <a:prstGeom prst="rect">
            <a:avLst/>
          </a:prstGeom>
        </p:spPr>
      </p:pic>
      <p:pic>
        <p:nvPicPr>
          <p:cNvPr id="12" name="그림 11" descr="사람, 남자, 착용, 서있는이(가) 표시된 사진&#10;&#10;자동 생성된 설명">
            <a:extLst>
              <a:ext uri="{FF2B5EF4-FFF2-40B4-BE49-F238E27FC236}">
                <a16:creationId xmlns:a16="http://schemas.microsoft.com/office/drawing/2014/main" xmlns="" id="{E9B0AD0F-14A6-F8C1-AEF5-1B01B5CEF8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58" y="549347"/>
            <a:ext cx="1146753" cy="39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9950" y="5837536"/>
            <a:ext cx="1035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반응형으로</a:t>
            </a:r>
            <a:r>
              <a:rPr lang="ko-KR" altLang="en-US" dirty="0" smtClean="0"/>
              <a:t> 디자인 작업 진행 및 아이콘과 </a:t>
            </a:r>
            <a:r>
              <a:rPr lang="ko-KR" altLang="en-US" dirty="0"/>
              <a:t>같은 디자인 요소 </a:t>
            </a:r>
            <a:r>
              <a:rPr lang="ko-KR" altLang="en-US" dirty="0" smtClean="0"/>
              <a:t>제작  </a:t>
            </a:r>
            <a:endParaRPr lang="en-US" altLang="ko-KR" dirty="0" smtClean="0"/>
          </a:p>
        </p:txBody>
      </p:sp>
      <p:pic>
        <p:nvPicPr>
          <p:cNvPr id="1028" name="Picture 4" descr="C:\Users\user\Desktop\22233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832" y="278640"/>
            <a:ext cx="4545265" cy="536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esktop\111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52" y="635267"/>
            <a:ext cx="6469738" cy="444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69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69950" y="5722033"/>
            <a:ext cx="1035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 </a:t>
            </a:r>
            <a:r>
              <a:rPr lang="ko-KR" altLang="en-US" dirty="0" smtClean="0"/>
              <a:t>서버를 돌릴 경우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를 사용한 </a:t>
            </a:r>
            <a:r>
              <a:rPr lang="ko-KR" altLang="en-US" dirty="0" err="1" smtClean="0"/>
              <a:t>호스팅</a:t>
            </a:r>
            <a:r>
              <a:rPr lang="ko-KR" altLang="en-US" dirty="0" err="1" smtClean="0"/>
              <a:t>이</a:t>
            </a:r>
            <a:r>
              <a:rPr lang="ko-KR" altLang="en-US" dirty="0" smtClean="0"/>
              <a:t> 유료이고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한달 약</a:t>
            </a:r>
            <a:r>
              <a:rPr lang="en-US" altLang="ko-KR" dirty="0" smtClean="0"/>
              <a:t>(100</a:t>
            </a:r>
            <a:r>
              <a:rPr lang="ko-KR" altLang="en-US" dirty="0" smtClean="0"/>
              <a:t>만원 내외</a:t>
            </a:r>
            <a:r>
              <a:rPr lang="en-US" altLang="ko-KR" dirty="0" smtClean="0"/>
              <a:t>) </a:t>
            </a:r>
          </a:p>
          <a:p>
            <a:r>
              <a:rPr lang="ko-KR" altLang="en-US" dirty="0" smtClean="0"/>
              <a:t>직접 도매인 구매하여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호스팅</a:t>
            </a:r>
            <a:r>
              <a:rPr lang="ko-KR" altLang="en-US" dirty="0" smtClean="0"/>
              <a:t> 하는 방법을 고려</a:t>
            </a:r>
            <a:r>
              <a:rPr lang="en-US" altLang="ko-KR" dirty="0" smtClean="0"/>
              <a:t>(AI </a:t>
            </a:r>
            <a:r>
              <a:rPr lang="ko-KR" altLang="en-US" dirty="0" smtClean="0"/>
              <a:t>서버만</a:t>
            </a:r>
            <a:r>
              <a:rPr lang="en-US" altLang="ko-KR" dirty="0"/>
              <a:t> </a:t>
            </a:r>
            <a:r>
              <a:rPr lang="ko-KR" altLang="en-US" dirty="0" smtClean="0"/>
              <a:t>돌리거나</a:t>
            </a:r>
            <a:r>
              <a:rPr lang="en-US" altLang="ko-KR" dirty="0" smtClean="0"/>
              <a:t>, AI </a:t>
            </a:r>
            <a:r>
              <a:rPr lang="ko-KR" altLang="en-US" dirty="0" smtClean="0"/>
              <a:t>및 전체를 돌리는 방법</a:t>
            </a:r>
            <a:r>
              <a:rPr lang="en-US" altLang="ko-KR" dirty="0" smtClean="0"/>
              <a:t>)</a:t>
            </a:r>
          </a:p>
        </p:txBody>
      </p:sp>
      <p:pic>
        <p:nvPicPr>
          <p:cNvPr id="2050" name="Picture 2" descr="C:\Users\user\Desktop\다운로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392" y="748243"/>
            <a:ext cx="2674408" cy="412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4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14136" y="5679533"/>
            <a:ext cx="1035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ko-KR" altLang="en-US" dirty="0" smtClean="0"/>
              <a:t>서버에 작동 시킬 수 있도록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서버 측 코드 </a:t>
            </a:r>
            <a:r>
              <a:rPr lang="ko-KR" altLang="en-US" dirty="0" smtClean="0"/>
              <a:t>연</a:t>
            </a:r>
            <a:r>
              <a:rPr lang="ko-KR" altLang="en-US" dirty="0"/>
              <a:t>동</a:t>
            </a:r>
            <a:endParaRPr lang="ko-KR" altLang="en-US" dirty="0"/>
          </a:p>
        </p:txBody>
      </p:sp>
      <p:pic>
        <p:nvPicPr>
          <p:cNvPr id="3074" name="Picture 2" descr="C:\Users\user\Desktop\as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4" y="516997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12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63</Words>
  <Application>Microsoft Office PowerPoint</Application>
  <PresentationFormat>사용자 지정</PresentationFormat>
  <Paragraphs>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119</cp:revision>
  <dcterms:created xsi:type="dcterms:W3CDTF">2021-10-22T06:13:27Z</dcterms:created>
  <dcterms:modified xsi:type="dcterms:W3CDTF">2023-09-13T12:09:06Z</dcterms:modified>
</cp:coreProperties>
</file>