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303" r:id="rId17"/>
    <p:sldId id="325" r:id="rId18"/>
    <p:sldId id="326" r:id="rId19"/>
    <p:sldId id="275" r:id="rId20"/>
    <p:sldId id="327" r:id="rId21"/>
    <p:sldId id="260" r:id="rId22"/>
    <p:sldId id="328" r:id="rId23"/>
    <p:sldId id="329" r:id="rId24"/>
    <p:sldId id="330" r:id="rId25"/>
    <p:sldId id="331" r:id="rId26"/>
    <p:sldId id="298" r:id="rId27"/>
    <p:sldId id="332" r:id="rId28"/>
    <p:sldId id="263" r:id="rId29"/>
    <p:sldId id="277" r:id="rId30"/>
    <p:sldId id="280" r:id="rId31"/>
    <p:sldId id="283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5" autoAdjust="0"/>
    <p:restoredTop sz="96197"/>
  </p:normalViewPr>
  <p:slideViewPr>
    <p:cSldViewPr snapToGrid="0" showGuides="1">
      <p:cViewPr>
        <p:scale>
          <a:sx n="132" d="100"/>
          <a:sy n="132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2023. 8. 10.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5.jpeg"/><Relationship Id="rId7" Type="http://schemas.openxmlformats.org/officeDocument/2006/relationships/image" Target="../media/image40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10" Type="http://schemas.openxmlformats.org/officeDocument/2006/relationships/image" Target="../media/image48.jpeg"/><Relationship Id="rId4" Type="http://schemas.openxmlformats.org/officeDocument/2006/relationships/image" Target="../media/image37.jpeg"/><Relationship Id="rId9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Relationship Id="rId9" Type="http://schemas.openxmlformats.org/officeDocument/2006/relationships/image" Target="../media/image6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image" Target="../media/image67.jpeg"/><Relationship Id="rId7" Type="http://schemas.openxmlformats.org/officeDocument/2006/relationships/image" Target="../media/image71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10" Type="http://schemas.openxmlformats.org/officeDocument/2006/relationships/image" Target="../media/image74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96455" y="4967100"/>
            <a:ext cx="95991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(230810)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색체 검출 프로세스 확정 및 진행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HD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제작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7286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색상 추출 프로세스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286702" y="1168026"/>
            <a:ext cx="9189720" cy="503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Google Vision API 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생성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검출된 객체들의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</a:t>
            </a:r>
            <a:r>
              <a:rPr lang="ko-KR" altLang="en-US" b="1" u="sng" dirty="0" err="1">
                <a:solidFill>
                  <a:srgbClr val="FF0000"/>
                </a:solidFill>
              </a:rPr>
              <a:t>좌표값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</a:rPr>
              <a:t>받아오기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현재까지 완료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좌표값을</a:t>
            </a:r>
            <a:r>
              <a:rPr lang="ko-KR" altLang="en-US" dirty="0"/>
              <a:t> 통해서 </a:t>
            </a:r>
            <a:r>
              <a:rPr lang="en-US" altLang="ko-KR" dirty="0"/>
              <a:t>OpenCV</a:t>
            </a:r>
            <a:r>
              <a:rPr lang="ko-KR" altLang="en-US" dirty="0"/>
              <a:t> 라이브러리를 통한 좌표 </a:t>
            </a:r>
            <a:r>
              <a:rPr lang="ko-KR" altLang="en-US" dirty="0" err="1"/>
              <a:t>지정후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좌표 기반 평균 색상 추출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3-1.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번이 실패할 경우 </a:t>
            </a:r>
            <a:r>
              <a:rPr lang="en-US" altLang="ko-KR" dirty="0"/>
              <a:t>OpenCV </a:t>
            </a:r>
            <a:r>
              <a:rPr lang="ko-KR" altLang="en-US" dirty="0"/>
              <a:t>대신 </a:t>
            </a:r>
            <a:r>
              <a:rPr lang="en-US" altLang="ko-KR" dirty="0"/>
              <a:t>Java </a:t>
            </a:r>
            <a:r>
              <a:rPr lang="ko-KR" altLang="en-US" dirty="0"/>
              <a:t>이미지 처리 라이브러리 </a:t>
            </a:r>
            <a:r>
              <a:rPr lang="en-US" altLang="ko-KR" b="1" u="sng" dirty="0" err="1">
                <a:solidFill>
                  <a:srgbClr val="FF0000"/>
                </a:solidFill>
              </a:rPr>
              <a:t>BufferedImage</a:t>
            </a:r>
            <a:r>
              <a:rPr lang="ko-KR" altLang="en-US" b="1" u="sng" dirty="0">
                <a:solidFill>
                  <a:srgbClr val="FF0000"/>
                </a:solidFill>
              </a:rPr>
              <a:t> 사용을 통한 구현으로 색상 추출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진행 중 </a:t>
            </a:r>
            <a:r>
              <a:rPr lang="en-US" altLang="ko-KR" dirty="0"/>
              <a:t>-</a:t>
            </a:r>
            <a:r>
              <a:rPr lang="ko-KR" altLang="en-US" dirty="0"/>
              <a:t> 계속 색상 추출 결과가 </a:t>
            </a:r>
            <a:r>
              <a:rPr lang="en-US" altLang="ko-KR" dirty="0"/>
              <a:t>Black (R:0, G:0, B:0)</a:t>
            </a:r>
            <a:r>
              <a:rPr lang="ko-KR" altLang="en-US" dirty="0"/>
              <a:t> 로만 나오고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/>
              <a:t>추출 된 결과</a:t>
            </a:r>
            <a:r>
              <a:rPr lang="en-US" altLang="ko-KR" dirty="0"/>
              <a:t>(hexadecimal)</a:t>
            </a:r>
            <a:r>
              <a:rPr lang="ko-KR" altLang="en-US" dirty="0" err="1"/>
              <a:t>를</a:t>
            </a:r>
            <a:r>
              <a:rPr lang="ko-KR" altLang="en-US" dirty="0"/>
              <a:t> 토대로 색상 코드에 가장 근접한 </a:t>
            </a:r>
            <a:r>
              <a:rPr lang="ko-KR" altLang="en-US" b="1" u="sng" dirty="0">
                <a:solidFill>
                  <a:srgbClr val="FF0000"/>
                </a:solidFill>
              </a:rPr>
              <a:t>한글 색상명으로 치환</a:t>
            </a:r>
            <a:r>
              <a:rPr lang="ko-KR" altLang="en-US" dirty="0"/>
              <a:t>할 수 있는 코드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코드 틀 구성 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977509-6B98-E848-A7EF-0D335239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22" y="658468"/>
            <a:ext cx="2490032" cy="57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152400" y="2486273"/>
            <a:ext cx="6577621" cy="18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컬러 한글 포맷화 프로세스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색상 이름과 </a:t>
            </a:r>
            <a:r>
              <a:rPr lang="en-US" altLang="ko-KR" sz="2000" dirty="0"/>
              <a:t>RGB</a:t>
            </a:r>
            <a:r>
              <a:rPr lang="ko-KR" altLang="en-US" sz="2000" dirty="0"/>
              <a:t>값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 이를 바탕으로 가장 근접한 색상 이름을 찾아서 반환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3DA1D5-1AA0-621B-526B-404D40B8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61" y="-30480"/>
            <a:ext cx="5157188" cy="70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1" y="1586837"/>
            <a:ext cx="2206625" cy="26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312" y="90487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pic>
        <p:nvPicPr>
          <p:cNvPr id="1027" name="Picture 3" descr="C:\Users\user\Desktop\KakaoTalk_20230803_0031039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3503741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KakaoTalk_20230803_003111019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765694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28499" y="290772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Openpose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28499" y="304336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Graphonomy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026" idx="3"/>
            <a:endCxn id="1028" idx="1"/>
          </p:cNvCxnSpPr>
          <p:nvPr/>
        </p:nvCxnSpPr>
        <p:spPr>
          <a:xfrm flipV="1">
            <a:off x="2774826" y="1648344"/>
            <a:ext cx="1392299" cy="12663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26" idx="3"/>
            <a:endCxn id="1027" idx="1"/>
          </p:cNvCxnSpPr>
          <p:nvPr/>
        </p:nvCxnSpPr>
        <p:spPr>
          <a:xfrm>
            <a:off x="2774826" y="2914651"/>
            <a:ext cx="1392299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26" idx="3"/>
          </p:cNvCxnSpPr>
          <p:nvPr/>
        </p:nvCxnSpPr>
        <p:spPr>
          <a:xfrm>
            <a:off x="2774826" y="2914651"/>
            <a:ext cx="4057774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48" y="338401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1028" idx="3"/>
          </p:cNvCxnSpPr>
          <p:nvPr/>
        </p:nvCxnSpPr>
        <p:spPr>
          <a:xfrm>
            <a:off x="5491100" y="1648344"/>
            <a:ext cx="1392300" cy="13331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27" idx="3"/>
          </p:cNvCxnSpPr>
          <p:nvPr/>
        </p:nvCxnSpPr>
        <p:spPr>
          <a:xfrm flipV="1">
            <a:off x="5491100" y="2914651"/>
            <a:ext cx="1392300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1" y="1392839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11" y="1406397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23" y="1406397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445997" y="692150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VITON - HD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73" y="1421601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1029" idx="0"/>
            <a:endCxn id="32" idx="2"/>
          </p:cNvCxnSpPr>
          <p:nvPr/>
        </p:nvCxnSpPr>
        <p:spPr>
          <a:xfrm flipV="1">
            <a:off x="8832216" y="3046413"/>
            <a:ext cx="1" cy="337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8" y="338843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화살표 연결선 51"/>
          <p:cNvCxnSpPr>
            <a:stCxn id="40" idx="0"/>
            <a:endCxn id="1033" idx="2"/>
          </p:cNvCxnSpPr>
          <p:nvPr/>
        </p:nvCxnSpPr>
        <p:spPr>
          <a:xfrm flipV="1">
            <a:off x="11279986" y="304083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79" y="3388434"/>
            <a:ext cx="1033837" cy="13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V="1">
            <a:off x="10059208" y="303641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7" y="3367086"/>
            <a:ext cx="1068156" cy="14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>
            <a:stCxn id="1036" idx="0"/>
            <a:endCxn id="1030" idx="2"/>
          </p:cNvCxnSpPr>
          <p:nvPr/>
        </p:nvCxnSpPr>
        <p:spPr>
          <a:xfrm flipV="1">
            <a:off x="7592035" y="3059971"/>
            <a:ext cx="1" cy="3071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9465" y="5784611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원본 모델 이미지에서 </a:t>
            </a:r>
            <a:r>
              <a:rPr lang="en-US" altLang="ko-KR" dirty="0" err="1"/>
              <a:t>Openpose</a:t>
            </a:r>
            <a:r>
              <a:rPr lang="ko-KR" altLang="en-US" dirty="0"/>
              <a:t>와 </a:t>
            </a:r>
            <a:r>
              <a:rPr lang="en-US" altLang="ko-KR" dirty="0" err="1"/>
              <a:t>Graphonomy</a:t>
            </a:r>
            <a:r>
              <a:rPr lang="ko-KR" altLang="en-US" dirty="0"/>
              <a:t>를 통해서 모델 신체 정보를 모은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의류 이미지를 통해 </a:t>
            </a:r>
            <a:r>
              <a:rPr lang="en-US" altLang="ko-KR" dirty="0"/>
              <a:t>VITON HD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 이미지를 </a:t>
            </a:r>
            <a:r>
              <a:rPr lang="en-US" altLang="ko-KR" dirty="0"/>
              <a:t>generate </a:t>
            </a:r>
            <a:r>
              <a:rPr lang="ko-KR" altLang="en-US" dirty="0"/>
              <a:t>하는 과정을 거침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8446610" y="491172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의류 이미지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052719" y="2550283"/>
            <a:ext cx="1552787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108326" y="5337175"/>
            <a:ext cx="1410000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Gray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7" y="1607946"/>
            <a:ext cx="2249821" cy="28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2049" y="940982"/>
            <a:ext cx="273201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07" y="1609315"/>
            <a:ext cx="1316904" cy="1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1510682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65" y="1510682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3143283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9244544" y="90708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VITON – HD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50" y="3150698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85" y="3016007"/>
            <a:ext cx="1315626" cy="14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3017375"/>
            <a:ext cx="1314347" cy="14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609315"/>
            <a:ext cx="1315624" cy="14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56513" y="5583123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위와 같은 과정을 간소화하여</a:t>
            </a:r>
            <a:r>
              <a:rPr lang="en-US" altLang="ko-KR" dirty="0"/>
              <a:t>,</a:t>
            </a:r>
            <a:r>
              <a:rPr lang="ko-KR" altLang="en-US" dirty="0"/>
              <a:t> 모델 이미지와 의상 이미지를 전송하면 서버에서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generate</a:t>
            </a:r>
            <a:r>
              <a:rPr lang="ko-KR" altLang="en-US" dirty="0"/>
              <a:t>된 이미지를 리턴 해주는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제작 진행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9279699" y="4838753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Image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29127" y="2784538"/>
            <a:ext cx="2747540" cy="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0738" y="4769934"/>
            <a:ext cx="2036558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 </a:t>
            </a:r>
            <a:r>
              <a:rPr lang="ko-KR" altLang="en-US" sz="1600" dirty="0"/>
              <a:t>의류 </a:t>
            </a:r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3445904" y="4769934"/>
            <a:ext cx="2157762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</a:t>
            </a:r>
            <a:r>
              <a:rPr lang="ko-KR" altLang="en-US" dirty="0"/>
              <a:t>의류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016427" y="3298888"/>
            <a:ext cx="2745952" cy="81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임의 의류 인공지능 테스트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BufferImage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색상 추출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추출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Custom Search 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4056" y="5517592"/>
            <a:ext cx="1085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웹상의</a:t>
            </a:r>
            <a:r>
              <a:rPr lang="ko-KR" altLang="en-US" sz="2000" dirty="0"/>
              <a:t> 의류 이미지를 통해서 의류 이미지에서 마스크 이미지를 생성</a:t>
            </a:r>
            <a:endParaRPr lang="en-US" altLang="ko-KR" sz="2000" dirty="0"/>
          </a:p>
          <a:p>
            <a:r>
              <a:rPr lang="ko-KR" altLang="en-US" sz="2000" dirty="0"/>
              <a:t>모델에 합성하여 결과</a:t>
            </a:r>
            <a:endParaRPr lang="en-US" altLang="ko-KR" sz="2000" dirty="0"/>
          </a:p>
        </p:txBody>
      </p:sp>
      <p:pic>
        <p:nvPicPr>
          <p:cNvPr id="4" name="Picture 2" descr="C:\Users\user\Desktop\74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47" y="1155701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akaoTalk_20230810_01295822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49" y="3280233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KakaoTalk_20230810_01300218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22" y="3280232"/>
            <a:ext cx="1191189" cy="1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user\Desktop\KakaoTalk_20230810_013002187_01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21" y="1155701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48018" y="2795515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 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340091" y="2795515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8017" y="4950282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 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40090" y="4950282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이미지</a:t>
            </a:r>
          </a:p>
        </p:txBody>
      </p:sp>
      <p:sp>
        <p:nvSpPr>
          <p:cNvPr id="11" name="덧셈 기호 10"/>
          <p:cNvSpPr/>
          <p:nvPr/>
        </p:nvSpPr>
        <p:spPr>
          <a:xfrm>
            <a:off x="2482850" y="1384677"/>
            <a:ext cx="1130300" cy="1130300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2482850" y="3509208"/>
            <a:ext cx="1130300" cy="1130300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5746750" y="2743952"/>
            <a:ext cx="1612900" cy="59017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54650" y="2002462"/>
            <a:ext cx="210185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모델과 합성</a:t>
            </a:r>
          </a:p>
        </p:txBody>
      </p:sp>
      <p:pic>
        <p:nvPicPr>
          <p:cNvPr id="12" name="Picture 6" descr="C:\Users\user\Desktop\KakaoTalk_20230810_013010491_0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25" y="1758696"/>
            <a:ext cx="2204249" cy="29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KakaoTalk_20230810_013010491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50" y="1754687"/>
            <a:ext cx="2210264" cy="29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3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9465" y="5676342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결과 어느 정도 </a:t>
            </a:r>
            <a:r>
              <a:rPr lang="ko-KR" altLang="en-US" dirty="0" err="1"/>
              <a:t>퀄리티가</a:t>
            </a:r>
            <a:r>
              <a:rPr lang="ko-KR" altLang="en-US" dirty="0"/>
              <a:t> 유지되는 모습</a:t>
            </a:r>
            <a:endParaRPr lang="en-US" altLang="ko-KR" dirty="0"/>
          </a:p>
        </p:txBody>
      </p:sp>
      <p:pic>
        <p:nvPicPr>
          <p:cNvPr id="2057" name="Picture 9" descr="C:\Users\user\Desktop\KakaoTalk_20230810_013010491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957" y="959152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user\Desktop\45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48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user\Desktop\KakaoTalk_20230810_013010491_0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87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user\Desktop\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0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user\Desktop\1234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3660868"/>
            <a:ext cx="988456" cy="14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user\Desktop\74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49" y="3572303"/>
            <a:ext cx="1178433" cy="15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user\Desktop\KakaoTalk_20230810_020719557_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10" y="3638893"/>
            <a:ext cx="1128494" cy="15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user\Desktop\KakaoTalk_20230810_012958228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791206"/>
            <a:ext cx="1015628" cy="135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9465" y="5676342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</a:t>
            </a:r>
            <a:r>
              <a:rPr lang="ko-KR" altLang="en-US" dirty="0" err="1"/>
              <a:t>퀄리티의</a:t>
            </a:r>
            <a:r>
              <a:rPr lang="ko-KR" altLang="en-US" dirty="0"/>
              <a:t> 결과물이 존재</a:t>
            </a:r>
            <a:r>
              <a:rPr lang="en-US" altLang="ko-KR" dirty="0"/>
              <a:t>,</a:t>
            </a:r>
            <a:r>
              <a:rPr lang="ko-KR" altLang="en-US" dirty="0"/>
              <a:t> 비슷한 옷의 결과물과 비교하여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</a:t>
            </a:r>
            <a:r>
              <a:rPr lang="ko-KR" altLang="en-US" dirty="0" err="1"/>
              <a:t>퀄리티의</a:t>
            </a:r>
            <a:r>
              <a:rPr lang="ko-KR" altLang="en-US" dirty="0"/>
              <a:t> 옷 이미지의 입력이 원인으로 유추</a:t>
            </a:r>
            <a:r>
              <a:rPr lang="en-US" altLang="ko-KR" dirty="0"/>
              <a:t>, </a:t>
            </a:r>
            <a:r>
              <a:rPr lang="ko-KR" altLang="en-US" dirty="0"/>
              <a:t>높은 </a:t>
            </a:r>
            <a:r>
              <a:rPr lang="ko-KR" altLang="en-US" dirty="0" err="1"/>
              <a:t>퀄리티의</a:t>
            </a:r>
            <a:r>
              <a:rPr lang="ko-KR" altLang="en-US" dirty="0"/>
              <a:t> 의상 이미지를 입력 받는 방향</a:t>
            </a:r>
            <a:endParaRPr lang="en-US" altLang="ko-KR" dirty="0"/>
          </a:p>
        </p:txBody>
      </p:sp>
      <p:pic>
        <p:nvPicPr>
          <p:cNvPr id="3074" name="Picture 2" descr="C:\Users\user\Desktop\KakaoTalk_20230810_02071955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34" y="1208542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KakaoTalk_20230810_0207478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5" y="1208542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KakaoTalk_20230810_020719557_0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09" y="1208540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456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15" y="1208542"/>
            <a:ext cx="2923008" cy="38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0649" y="5198651"/>
            <a:ext cx="2525790" cy="364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발생 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56828" y="5198650"/>
            <a:ext cx="2525790" cy="364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비슷한 입력 이미지</a:t>
            </a:r>
          </a:p>
        </p:txBody>
      </p:sp>
    </p:spTree>
    <p:extLst>
      <p:ext uri="{BB962C8B-B14F-4D97-AF65-F5344CB8AC3E}">
        <p14:creationId xmlns:p14="http://schemas.microsoft.com/office/powerpoint/2010/main" val="4076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7" y="1607946"/>
            <a:ext cx="2249821" cy="28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2049" y="940982"/>
            <a:ext cx="273201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011956" y="892020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VITON – HD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54924" y="5595823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인터넷 상에 임의의 옷과 임의의 모델로 작업이 가능함을 확인</a:t>
            </a:r>
            <a:endParaRPr lang="en-US" altLang="ko-KR" dirty="0"/>
          </a:p>
          <a:p>
            <a:r>
              <a:rPr lang="ko-KR" altLang="en-US" dirty="0"/>
              <a:t>통합 작업 진행 중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8993876" y="4769934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Image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83077" y="2777328"/>
            <a:ext cx="2747540" cy="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0738" y="4769934"/>
            <a:ext cx="2036558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임의의 모델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444626" y="4769934"/>
            <a:ext cx="2157762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임의의 옷 이미지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5870377" y="3291678"/>
            <a:ext cx="2745952" cy="81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9" descr="C:\Users\user\Desktop\KakaoTalk_20230810_013010491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27" y="1464188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:\Users\user\Desktop\45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63" y="3000940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:\Users\user\Desktop\KakaoTalk_20230810_013010491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27" y="3000940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user\Desktop\123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63" y="1464188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Users\user\Desktop\1234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91" y="1621950"/>
            <a:ext cx="1208152" cy="14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C:\Users\user\Desktop\742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34" y="3000940"/>
            <a:ext cx="1165296" cy="14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C:\Users\user\Desktop\KakaoTalk_20230810_020719557_0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91" y="3000940"/>
            <a:ext cx="1208152" cy="14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C:\Users\user\Desktop\KakaoTalk_20230810_012958228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34" y="1621951"/>
            <a:ext cx="1165296" cy="13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4862926" y="1464397"/>
            <a:ext cx="421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 감지</a:t>
            </a:r>
            <a:r>
              <a:rPr lang="en-US" altLang="ko-KR" dirty="0"/>
              <a:t>, </a:t>
            </a:r>
            <a:r>
              <a:rPr lang="ko-KR" altLang="en-US" dirty="0"/>
              <a:t>로고 감지</a:t>
            </a:r>
            <a:r>
              <a:rPr lang="en-US" altLang="ko-KR" dirty="0"/>
              <a:t>, </a:t>
            </a:r>
            <a:r>
              <a:rPr lang="ko-KR" altLang="en-US" dirty="0"/>
              <a:t>여러 객체 감지 기능을 이용한 옷의 특징 검출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48602-4890-1188-EBE2-9489D8AC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89" b="11625"/>
          <a:stretch/>
        </p:blipFill>
        <p:spPr>
          <a:xfrm>
            <a:off x="152400" y="521471"/>
            <a:ext cx="3853070" cy="2633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A4E7F-C871-5A3C-4152-15043AC83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5" t="8540"/>
          <a:stretch/>
        </p:blipFill>
        <p:spPr>
          <a:xfrm>
            <a:off x="152400" y="3255803"/>
            <a:ext cx="4481720" cy="3411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A3AE5-E637-B65C-F497-56D47D9D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26" y="3467100"/>
            <a:ext cx="4314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2065037" y="4913174"/>
            <a:ext cx="806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Custom Search API </a:t>
            </a:r>
            <a:r>
              <a:rPr lang="ko-KR" altLang="en-US" dirty="0"/>
              <a:t>연결 후 상품인지 아닌지 검증하는 단계에서 계속 </a:t>
            </a:r>
            <a:r>
              <a:rPr lang="ko-KR" altLang="en-US" u="sng" dirty="0" err="1"/>
              <a:t>쿠팡</a:t>
            </a:r>
            <a:r>
              <a:rPr lang="ko-KR" altLang="en-US" dirty="0"/>
              <a:t> 사이트에 연결되어 타임 아웃 발생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>
                <a:sym typeface="Wingdings" pitchFamily="2" charset="2"/>
              </a:rPr>
              <a:t>API return </a:t>
            </a:r>
            <a:r>
              <a:rPr lang="ko-KR" altLang="en-US" dirty="0">
                <a:sym typeface="Wingdings" pitchFamily="2" charset="2"/>
              </a:rPr>
              <a:t>값 </a:t>
            </a:r>
            <a:r>
              <a:rPr lang="en-US" altLang="ko-KR" dirty="0">
                <a:sym typeface="Wingdings" pitchFamily="2" charset="2"/>
              </a:rPr>
              <a:t>null</a:t>
            </a:r>
            <a:r>
              <a:rPr lang="ko-KR" altLang="en-US" dirty="0">
                <a:sym typeface="Wingdings" pitchFamily="2" charset="2"/>
              </a:rPr>
              <a:t>만 발생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피팅이 주 목적이기 때문에 최악의 경우 해당 카테고리 아이템 </a:t>
            </a:r>
            <a:r>
              <a:rPr lang="en-US" altLang="ko-KR" dirty="0">
                <a:sym typeface="Wingdings" pitchFamily="2" charset="2"/>
              </a:rPr>
              <a:t>DB</a:t>
            </a:r>
            <a:r>
              <a:rPr lang="ko-KR" altLang="en-US" dirty="0">
                <a:sym typeface="Wingdings" pitchFamily="2" charset="2"/>
              </a:rPr>
              <a:t> 형태로 구축 후 이용자가 카테고리 </a:t>
            </a:r>
            <a:r>
              <a:rPr lang="ko-KR" altLang="en-US" dirty="0" err="1">
                <a:sym typeface="Wingdings" pitchFamily="2" charset="2"/>
              </a:rPr>
              <a:t>선택시</a:t>
            </a:r>
            <a:r>
              <a:rPr lang="ko-KR" altLang="en-US" dirty="0">
                <a:sym typeface="Wingdings" pitchFamily="2" charset="2"/>
              </a:rPr>
              <a:t> 아이템 드랍 후 선택하게 구현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클릭 시 </a:t>
            </a:r>
            <a:r>
              <a:rPr lang="ko-KR" altLang="en-US" b="1" u="sng" dirty="0">
                <a:sym typeface="Wingdings" pitchFamily="2" charset="2"/>
              </a:rPr>
              <a:t>피팅 가능하게 구현</a:t>
            </a:r>
            <a:endParaRPr lang="en-US" altLang="ko-KR" b="1" u="sng" dirty="0">
              <a:sym typeface="Wingdings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FD475-C0AE-B70E-465E-AC4BBB23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979845"/>
            <a:ext cx="5226699" cy="15153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D2AB92-3C0F-091E-A3B2-82952011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53" y="2495148"/>
            <a:ext cx="671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모듈화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13436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디자인 조정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카테고리 아이템 로컬로 동작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1517</Words>
  <Application>Microsoft Macintosh PowerPoint</Application>
  <PresentationFormat>와이드스크린</PresentationFormat>
  <Paragraphs>436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218</cp:revision>
  <dcterms:created xsi:type="dcterms:W3CDTF">2021-10-22T06:13:27Z</dcterms:created>
  <dcterms:modified xsi:type="dcterms:W3CDTF">2023-08-09T20:54:48Z</dcterms:modified>
</cp:coreProperties>
</file>