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2023-09-13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3906079" y="5148906"/>
            <a:ext cx="35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디자인 후 제작 작업</a:t>
            </a:r>
            <a:endParaRPr lang="en-US" altLang="ko-KR" dirty="0"/>
          </a:p>
          <a:p>
            <a:r>
              <a:rPr lang="ko-KR" altLang="en-US" dirty="0"/>
              <a:t>로고는 바뀔 예정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16444-5055-483C-04C6-7CC344471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1822" r="1449"/>
          <a:stretch/>
        </p:blipFill>
        <p:spPr>
          <a:xfrm>
            <a:off x="631136" y="825040"/>
            <a:ext cx="4946374" cy="3564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F13818-24D0-527A-AA56-DA1E1D99C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 t="681"/>
          <a:stretch/>
        </p:blipFill>
        <p:spPr>
          <a:xfrm>
            <a:off x="6096000" y="880421"/>
            <a:ext cx="4892743" cy="35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110</cp:revision>
  <dcterms:created xsi:type="dcterms:W3CDTF">2021-10-22T06:13:27Z</dcterms:created>
  <dcterms:modified xsi:type="dcterms:W3CDTF">2023-09-13T15:03:15Z</dcterms:modified>
</cp:coreProperties>
</file>