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77" d="100"/>
          <a:sy n="77" d="100"/>
        </p:scale>
        <p:origin x="12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2023-04-06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734775" y="718152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모델 샘플 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A92D88-4273-90F6-8792-32D669B5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415055"/>
            <a:ext cx="5672203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808</Words>
  <Application>Microsoft Office PowerPoint</Application>
  <PresentationFormat>와이드스크린</PresentationFormat>
  <Paragraphs>359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97</cp:revision>
  <dcterms:created xsi:type="dcterms:W3CDTF">2021-10-22T06:13:27Z</dcterms:created>
  <dcterms:modified xsi:type="dcterms:W3CDTF">2023-04-05T15:08:11Z</dcterms:modified>
</cp:coreProperties>
</file>