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80" y="-1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4056819" y="5142948"/>
            <a:ext cx="4078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latin typeface="+mj-lt"/>
              </a:rPr>
              <a:t>Avatar S</a:t>
            </a:r>
            <a:endParaRPr lang="ko-KR" altLang="en-US" sz="6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595135" y="76200"/>
            <a:ext cx="1100173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700" dirty="0">
                <a:latin typeface="+mn-ea"/>
              </a:rPr>
              <a:t>[         ]</a:t>
            </a:r>
            <a:endParaRPr lang="ko-KR" altLang="en-US" sz="28700" dirty="0">
              <a:latin typeface="+mn-ea"/>
            </a:endParaRPr>
          </a:p>
        </p:txBody>
      </p:sp>
      <p:pic>
        <p:nvPicPr>
          <p:cNvPr id="8" name="그림 7" descr="사람, 서있는, 남자, 착용이(가) 표시된 사진&#10;&#10;자동 생성된 설명">
            <a:extLst>
              <a:ext uri="{FF2B5EF4-FFF2-40B4-BE49-F238E27FC236}">
                <a16:creationId xmlns="" xmlns:a16="http://schemas.microsoft.com/office/drawing/2014/main" id="{398D98B8-2DFA-8476-B48A-2240354A9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99" y="535431"/>
            <a:ext cx="1380440" cy="3925957"/>
          </a:xfrm>
          <a:prstGeom prst="rect">
            <a:avLst/>
          </a:prstGeom>
        </p:spPr>
      </p:pic>
      <p:pic>
        <p:nvPicPr>
          <p:cNvPr id="10" name="그림 9" descr="사람이(가) 표시된 사진&#10;&#10;자동 생성된 설명">
            <a:extLst>
              <a:ext uri="{FF2B5EF4-FFF2-40B4-BE49-F238E27FC236}">
                <a16:creationId xmlns="" xmlns:a16="http://schemas.microsoft.com/office/drawing/2014/main" id="{0BE051E3-CAB7-BCFC-0441-E2FD03007A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0" y="542389"/>
            <a:ext cx="1390657" cy="3925957"/>
          </a:xfrm>
          <a:prstGeom prst="rect">
            <a:avLst/>
          </a:prstGeom>
        </p:spPr>
      </p:pic>
      <p:pic>
        <p:nvPicPr>
          <p:cNvPr id="12" name="그림 11" descr="사람, 남자, 착용, 서있는이(가) 표시된 사진&#10;&#10;자동 생성된 설명">
            <a:extLst>
              <a:ext uri="{FF2B5EF4-FFF2-40B4-BE49-F238E27FC236}">
                <a16:creationId xmlns="" xmlns:a16="http://schemas.microsoft.com/office/drawing/2014/main" id="{E9B0AD0F-14A6-F8C1-AEF5-1B01B5CEF84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58" y="549347"/>
            <a:ext cx="1146753" cy="39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9236" y="5872664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데이터를 </a:t>
            </a:r>
            <a:r>
              <a:rPr lang="ko-KR" altLang="en-US" dirty="0" err="1" smtClean="0"/>
              <a:t>텍스쳐화</a:t>
            </a:r>
            <a:r>
              <a:rPr lang="ko-KR" altLang="en-US" dirty="0" smtClean="0"/>
              <a:t> 하기 위한 트레이</a:t>
            </a:r>
            <a:r>
              <a:rPr lang="ko-KR" altLang="en-US" dirty="0"/>
              <a:t>닝</a:t>
            </a:r>
            <a:r>
              <a:rPr lang="ko-KR" altLang="en-US" dirty="0" smtClean="0"/>
              <a:t> 데이터 제작</a:t>
            </a:r>
            <a:endParaRPr lang="ko-KR" altLang="en-US" dirty="0"/>
          </a:p>
        </p:txBody>
      </p:sp>
      <p:pic>
        <p:nvPicPr>
          <p:cNvPr id="1027" name="Picture 3" descr="C:\Users\user\Desktop\trainingdata\반팔\538280_5_220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25" y="490296"/>
            <a:ext cx="2507348" cy="250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trainingdata\반팔\330099_1_220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88" y="3871790"/>
            <a:ext cx="1795077" cy="179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Project_AvatarS\Resource\AIInputIMG\반팔\330099_1_2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11" y="3620411"/>
            <a:ext cx="1795698" cy="215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2406609" y="4586254"/>
            <a:ext cx="362317" cy="36615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 descr="C:\Users\user\Desktop\1.4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99" y="739469"/>
            <a:ext cx="4798585" cy="200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1.5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99" y="2748471"/>
            <a:ext cx="4953527" cy="230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Desktop\Project_AvatarS\Resource\AIInputIMG\반팔\1021715_16758342039397_22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09" y="682319"/>
            <a:ext cx="2095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11109" y="2914650"/>
            <a:ext cx="1851475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인풋 이미지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820761" y="2914650"/>
            <a:ext cx="1851475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아웃</a:t>
            </a:r>
            <a:r>
              <a:rPr lang="ko-KR" altLang="en-US" dirty="0"/>
              <a:t>풋</a:t>
            </a:r>
            <a:r>
              <a:rPr lang="ko-KR" altLang="en-US" dirty="0" smtClean="0"/>
              <a:t>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3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16</Words>
  <Application>Microsoft Office PowerPoint</Application>
  <PresentationFormat>사용자 지정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47</cp:revision>
  <dcterms:created xsi:type="dcterms:W3CDTF">2021-10-22T06:13:27Z</dcterms:created>
  <dcterms:modified xsi:type="dcterms:W3CDTF">2023-03-29T15:37:25Z</dcterms:modified>
</cp:coreProperties>
</file>