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8" r:id="rId4"/>
    <p:sldId id="281" r:id="rId5"/>
    <p:sldId id="279" r:id="rId6"/>
    <p:sldId id="282" r:id="rId7"/>
    <p:sldId id="280" r:id="rId8"/>
    <p:sldId id="283" r:id="rId9"/>
    <p:sldId id="284" r:id="rId10"/>
    <p:sldId id="259" r:id="rId11"/>
    <p:sldId id="269" r:id="rId12"/>
    <p:sldId id="265" r:id="rId13"/>
    <p:sldId id="270" r:id="rId14"/>
    <p:sldId id="271" r:id="rId15"/>
    <p:sldId id="260" r:id="rId16"/>
    <p:sldId id="266" r:id="rId17"/>
    <p:sldId id="276" r:id="rId18"/>
    <p:sldId id="275" r:id="rId19"/>
    <p:sldId id="272" r:id="rId20"/>
    <p:sldId id="263" r:id="rId21"/>
    <p:sldId id="267" r:id="rId22"/>
    <p:sldId id="277" r:id="rId23"/>
    <p:sldId id="27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EBEDEE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5986"/>
  </p:normalViewPr>
  <p:slideViewPr>
    <p:cSldViewPr snapToGrid="0" showGuides="1">
      <p:cViewPr varScale="1">
        <p:scale>
          <a:sx n="75" d="100"/>
          <a:sy n="75" d="100"/>
        </p:scale>
        <p:origin x="184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4D691-E00D-A329-3F2C-C12E7843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03" y="607056"/>
            <a:ext cx="2227191" cy="39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4474302" cy="1415772"/>
            <a:chOff x="901700" y="2721114"/>
            <a:chExt cx="4474302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44743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+mj-lt"/>
                </a:rPr>
                <a:t>지난주에 한 내용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3666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07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4474302" cy="1415772"/>
            <a:chOff x="901700" y="2721114"/>
            <a:chExt cx="4474302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44743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+mj-lt"/>
                </a:rPr>
                <a:t>이번주에 한 내용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4070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일을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610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22255" y="1422400"/>
            <a:ext cx="119475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무슨 페이지를 만들려고 하는지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4474302" cy="1415772"/>
            <a:chOff x="901700" y="2721114"/>
            <a:chExt cx="4474302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44743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+mj-lt"/>
                </a:rPr>
                <a:t>다음주에 할 내용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4070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일을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337876" y="1422400"/>
            <a:ext cx="551625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구성도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32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734092" y="1422400"/>
            <a:ext cx="27238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일정표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212520-2411-B851-363E-55CB67E4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0"/>
            <a:ext cx="9083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794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97130025"/>
                    </a:ext>
                  </a:extLst>
                </a:gridCol>
                <a:gridCol w="4792133">
                  <a:extLst>
                    <a:ext uri="{9D8B030D-6E8A-4147-A177-3AD203B41FA5}">
                      <a16:colId xmlns:a16="http://schemas.microsoft.com/office/drawing/2014/main" val="40293079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32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4707467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97130025"/>
                    </a:ext>
                  </a:extLst>
                </a:gridCol>
                <a:gridCol w="4792133">
                  <a:extLst>
                    <a:ext uri="{9D8B030D-6E8A-4147-A177-3AD203B41FA5}">
                      <a16:colId xmlns:a16="http://schemas.microsoft.com/office/drawing/2014/main" val="40293079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6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543</Words>
  <Application>Microsoft Macintosh PowerPoint</Application>
  <PresentationFormat>와이드스크린</PresentationFormat>
  <Paragraphs>155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Pretendard</vt:lpstr>
      <vt:lpstr>Pretendard ExtraBold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45</cp:revision>
  <dcterms:created xsi:type="dcterms:W3CDTF">2021-10-22T06:13:27Z</dcterms:created>
  <dcterms:modified xsi:type="dcterms:W3CDTF">2023-02-01T16:58:45Z</dcterms:modified>
</cp:coreProperties>
</file>