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756" y="-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8D7C3-2F55-4307-AE72-F4CDC213B88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7C6-86E4-424E-BC13-31AB26B44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9950" y="5552239"/>
            <a:ext cx="1035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서버 </a:t>
            </a:r>
            <a:r>
              <a:rPr lang="en-US" altLang="ko-KR" dirty="0" err="1" smtClean="0"/>
              <a:t>Duckdns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DDNS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WSGI(Web </a:t>
            </a:r>
            <a:r>
              <a:rPr lang="en-US" altLang="ko-KR" dirty="0"/>
              <a:t>Server Gateway Interface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서로 다른 네트워크 에서 접속 가능 확인</a:t>
            </a:r>
            <a:endParaRPr lang="en-US" altLang="ko-KR" dirty="0" smtClean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09" y="3030473"/>
            <a:ext cx="3836989" cy="91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1223332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642608"/>
            <a:ext cx="4709584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473700" y="3168509"/>
            <a:ext cx="897467" cy="6434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8369" y="5881664"/>
            <a:ext cx="1035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다른 네트워크 로컬에서 실행은 되지만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호스팅에서</a:t>
            </a:r>
            <a:r>
              <a:rPr lang="ko-KR" altLang="en-US" dirty="0" smtClean="0"/>
              <a:t> 연결 문제 발생 해결 중</a:t>
            </a:r>
            <a:endParaRPr lang="ko-KR" altLang="en-US" dirty="0"/>
          </a:p>
        </p:txBody>
      </p:sp>
      <p:pic>
        <p:nvPicPr>
          <p:cNvPr id="2050" name="Picture 2" descr="C:\Users\user\Desktop\2.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04" y="4461164"/>
            <a:ext cx="9884064" cy="11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2.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49" y="316186"/>
            <a:ext cx="6066246" cy="40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38</Words>
  <Application>Microsoft Office PowerPoint</Application>
  <PresentationFormat>사용자 지정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121</cp:revision>
  <dcterms:created xsi:type="dcterms:W3CDTF">2021-10-22T06:13:27Z</dcterms:created>
  <dcterms:modified xsi:type="dcterms:W3CDTF">2023-10-04T10:54:57Z</dcterms:modified>
</cp:coreProperties>
</file>