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66" r:id="rId12"/>
    <p:sldId id="288" r:id="rId13"/>
    <p:sldId id="260" r:id="rId14"/>
    <p:sldId id="276" r:id="rId15"/>
    <p:sldId id="275" r:id="rId16"/>
    <p:sldId id="272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225"/>
  </p:normalViewPr>
  <p:slideViewPr>
    <p:cSldViewPr snapToGrid="0" showGuides="1">
      <p:cViewPr varScale="1">
        <p:scale>
          <a:sx n="69" d="100"/>
          <a:sy n="69" d="100"/>
        </p:scale>
        <p:origin x="84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2023-02-08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28935" y="4967100"/>
            <a:ext cx="99341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(230202)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14463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인식을 위한 배경 제거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샘플을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모델링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페이지 및 최초 페이지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플로우 선정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FF4F10-6314-6B46-D75E-ABF30F604CED}"/>
              </a:ext>
            </a:extLst>
          </p:cNvPr>
          <p:cNvSpPr txBox="1"/>
          <p:nvPr/>
        </p:nvSpPr>
        <p:spPr>
          <a:xfrm>
            <a:off x="1285383" y="5170784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기초 화면 </a:t>
            </a:r>
            <a:r>
              <a:rPr lang="ko-KR" altLang="en-US" sz="2800" dirty="0" err="1">
                <a:solidFill>
                  <a:schemeClr val="accent4"/>
                </a:solidFill>
              </a:rPr>
              <a:t>렌더링</a:t>
            </a:r>
            <a:r>
              <a:rPr lang="ko-KR" altLang="en-US" sz="2800" dirty="0">
                <a:solidFill>
                  <a:schemeClr val="accent4"/>
                </a:solidFill>
              </a:rPr>
              <a:t> 파트 구현 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r>
              <a:rPr lang="ko-KR" altLang="en-US" sz="2800" dirty="0">
                <a:solidFill>
                  <a:schemeClr val="accent4"/>
                </a:solidFill>
              </a:rPr>
              <a:t>마우스를 통한 시점 변경 추가 </a:t>
            </a:r>
          </a:p>
        </p:txBody>
      </p:sp>
      <p:pic>
        <p:nvPicPr>
          <p:cNvPr id="4" name="Picture 2" descr="C:\Users\user\Desktop\00.GIF">
            <a:extLst>
              <a:ext uri="{FF2B5EF4-FFF2-40B4-BE49-F238E27FC236}">
                <a16:creationId xmlns:a16="http://schemas.microsoft.com/office/drawing/2014/main" id="{529B46E6-5FFE-36DC-6886-E0C302B9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179393"/>
            <a:ext cx="4302092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user\Desktop\1.0.GIF">
            <a:extLst>
              <a:ext uri="{FF2B5EF4-FFF2-40B4-BE49-F238E27FC236}">
                <a16:creationId xmlns:a16="http://schemas.microsoft.com/office/drawing/2014/main" id="{8CE767AB-D744-8297-6AA6-57599FE4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4" y="1179393"/>
            <a:ext cx="5318125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user\Desktop\크롤링.GIF">
            <a:extLst>
              <a:ext uri="{FF2B5EF4-FFF2-40B4-BE49-F238E27FC236}">
                <a16:creationId xmlns:a16="http://schemas.microsoft.com/office/drawing/2014/main" id="{1DCEA970-E1E1-028F-BF76-F4809F5D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7" y="1045483"/>
            <a:ext cx="9394825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7279C-7376-D7BA-25A4-C1720BDAAF84}"/>
              </a:ext>
            </a:extLst>
          </p:cNvPr>
          <p:cNvSpPr txBox="1"/>
          <p:nvPr/>
        </p:nvSpPr>
        <p:spPr>
          <a:xfrm>
            <a:off x="1614487" y="5546342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accent4"/>
                </a:solidFill>
              </a:rPr>
              <a:t>크롤링을</a:t>
            </a:r>
            <a:r>
              <a:rPr lang="ko-KR" altLang="en-US" sz="2800" dirty="0">
                <a:solidFill>
                  <a:schemeClr val="accent4"/>
                </a:solidFill>
              </a:rPr>
              <a:t> 통한 데이터 수집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2774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인식을 위한 배경 제거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샘플을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모델링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페이지 및 최초 페이지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플로우 선정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F000F2-B544-985A-B6F6-38F6E374382C}"/>
              </a:ext>
            </a:extLst>
          </p:cNvPr>
          <p:cNvSpPr txBox="1"/>
          <p:nvPr/>
        </p:nvSpPr>
        <p:spPr>
          <a:xfrm>
            <a:off x="1587500" y="5690115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인공지능 인식에 적합하게 배경을 지우는 작업 진행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pic>
        <p:nvPicPr>
          <p:cNvPr id="4" name="Picture 3" descr="C:\Users\user\Desktop\1.2.GIF">
            <a:extLst>
              <a:ext uri="{FF2B5EF4-FFF2-40B4-BE49-F238E27FC236}">
                <a16:creationId xmlns:a16="http://schemas.microsoft.com/office/drawing/2014/main" id="{D6C171CD-2532-655F-AE94-ACC33F40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7" y="714920"/>
            <a:ext cx="904875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913605" y="1022110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163DBA8-6738-1D9D-770A-9744B7C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4920"/>
            <a:ext cx="5469910" cy="282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B7821-1E5F-9728-AD21-C0BDEC87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05" y="2910028"/>
            <a:ext cx="3343044" cy="37574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17CAD2-8B97-F666-F992-B0702CDB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8" y="3684036"/>
            <a:ext cx="2635763" cy="282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C3199D-A62D-C1AD-35E7-B3527EA9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53" y="3687672"/>
            <a:ext cx="2458357" cy="2979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C03E7E-C1E1-B6BB-DDEB-D10BB836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02" y="555911"/>
            <a:ext cx="1674089" cy="5974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C2727-8FC5-3D52-9660-E4EEEAA9AFBE}"/>
              </a:ext>
            </a:extLst>
          </p:cNvPr>
          <p:cNvSpPr txBox="1"/>
          <p:nvPr/>
        </p:nvSpPr>
        <p:spPr>
          <a:xfrm>
            <a:off x="5958494" y="67356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메인 페이지에서 필요한 기능들에 대한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섹션 정의 및 하드 코딩을 통한 기초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플로우 작성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단순화</a:t>
            </a:r>
            <a:endParaRPr lang="en-US" altLang="ko-KR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내용 배경 제거 결과가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Black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나오는 것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조절로 배경 아예 제거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4455439"/>
            <a:ext cx="345158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추가 학습 및 작업 시작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5774940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로그인 기능 구현 및 상품 데이터 처리 기능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학습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코랩이나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텐서플을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 </a:t>
            </a:r>
            <a:r>
              <a:rPr lang="en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모델 학습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22287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(~1/11)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/>
                        <a:t>아이디어 도출 작업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브레인 </a:t>
                      </a:r>
                      <a:r>
                        <a:rPr lang="ko-KR" altLang="en-US" sz="1400" b="0" dirty="0" err="1"/>
                        <a:t>스토밍</a:t>
                      </a:r>
                      <a:r>
                        <a:rPr lang="ko-KR" altLang="en-US" sz="1400" b="0" dirty="0"/>
                        <a:t> 브레인 </a:t>
                      </a:r>
                      <a:r>
                        <a:rPr lang="ko-KR" altLang="en-US" sz="1400" b="0" dirty="0" err="1"/>
                        <a:t>라이팅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TRIZ </a:t>
                      </a:r>
                      <a:r>
                        <a:rPr lang="ko-KR" altLang="en-US" sz="1400" b="0" dirty="0"/>
                        <a:t>기법</a:t>
                      </a:r>
                      <a:r>
                        <a:rPr lang="en-US" altLang="ko-KR" sz="1400" b="0" dirty="0"/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/>
                        <a:t>페이지 기능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/>
                        <a:t>툴선정</a:t>
                      </a:r>
                      <a:r>
                        <a:rPr lang="ko-KR" altLang="en-US" sz="1400" b="0" dirty="0"/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/>
                        <a:t>밴치마킹</a:t>
                      </a:r>
                      <a:r>
                        <a:rPr lang="ko-KR" altLang="en-US" sz="1400" b="0" dirty="0"/>
                        <a:t> 설문조사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(1/12)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/>
                        <a:t>설계</a:t>
                      </a:r>
                      <a:r>
                        <a:rPr lang="ko-KR" altLang="en-US" sz="1400" b="0" dirty="0"/>
                        <a:t> 회의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(1/26)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/>
                        <a:t>설계</a:t>
                      </a:r>
                      <a:r>
                        <a:rPr lang="ko-KR" altLang="en-US" sz="1400" b="0" dirty="0"/>
                        <a:t> 회의 및 프로젝트 계획서 작성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3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(2/2)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/>
                        <a:t>백</a:t>
                      </a:r>
                      <a:r>
                        <a:rPr lang="en-US" altLang="ko-KR" sz="1400" b="0" dirty="0"/>
                        <a:t>&amp;</a:t>
                      </a:r>
                      <a:r>
                        <a:rPr lang="ko-KR" altLang="en-US" sz="1400" b="0" dirty="0"/>
                        <a:t>프론트 프레임 선정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AI</a:t>
                      </a:r>
                      <a:r>
                        <a:rPr lang="ko-KR" altLang="en-US" sz="1400" b="0" dirty="0"/>
                        <a:t> 학습 위한 데이터 </a:t>
                      </a:r>
                      <a:r>
                        <a:rPr lang="ko-KR" altLang="en-US" sz="1400" b="0" dirty="0" err="1"/>
                        <a:t>전처리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렌더링 툴을 통한 실습 학습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모델링 툴 및 샘플 학습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662</Words>
  <Application>Microsoft Office PowerPoint</Application>
  <PresentationFormat>와이드스크린</PresentationFormat>
  <Paragraphs>333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85</cp:revision>
  <dcterms:created xsi:type="dcterms:W3CDTF">2021-10-22T06:13:27Z</dcterms:created>
  <dcterms:modified xsi:type="dcterms:W3CDTF">2023-02-08T12:55:52Z</dcterms:modified>
</cp:coreProperties>
</file>