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9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2" y="-1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8D7C3-2F55-4307-AE72-F4CDC213B8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7C6-86E4-424E-BC13-31AB26B44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ocuments\카카오톡 받은 파일\KakaoTalk_20230907_0123568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84" y="466725"/>
            <a:ext cx="7589838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136" y="6045200"/>
            <a:ext cx="1035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미리보기</a:t>
            </a:r>
            <a:r>
              <a:rPr lang="ko-KR" altLang="en-US" dirty="0" smtClean="0"/>
              <a:t> 이미지와 같은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적 요소 추가</a:t>
            </a:r>
            <a:endParaRPr lang="en-US" altLang="ko-KR" dirty="0" smtClean="0"/>
          </a:p>
          <a:p>
            <a:r>
              <a:rPr lang="ko-KR" altLang="en-US" dirty="0" smtClean="0"/>
              <a:t>버튼과 같은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디자인 양식 통일화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7202" y="5833534"/>
            <a:ext cx="103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대기 상황과 같은 예외 상황 처리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구현중</a:t>
            </a:r>
            <a:endParaRPr lang="en-US" altLang="ko-KR" dirty="0" smtClean="0"/>
          </a:p>
        </p:txBody>
      </p:sp>
      <p:pic>
        <p:nvPicPr>
          <p:cNvPr id="3074" name="Picture 2" descr="C:\Users\user\Documents\카카오톡 받은 파일\KakaoTalk_20230907_0120458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82" y="869950"/>
            <a:ext cx="9851641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136" y="6045200"/>
            <a:ext cx="103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카테고리 보기의 디자인과 같이 다양한 디자인 개선 </a:t>
            </a:r>
            <a:endParaRPr lang="ko-KR" altLang="en-US" dirty="0"/>
          </a:p>
        </p:txBody>
      </p:sp>
      <p:pic>
        <p:nvPicPr>
          <p:cNvPr id="2050" name="Picture 2" descr="C:\Users\user\Documents\카카오톡 받은 파일\KakaoTalk_20230907_0123553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312209"/>
            <a:ext cx="5738813" cy="53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33</Words>
  <Application>Microsoft Office PowerPoint</Application>
  <PresentationFormat>사용자 지정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117</cp:revision>
  <dcterms:created xsi:type="dcterms:W3CDTF">2021-10-22T06:13:27Z</dcterms:created>
  <dcterms:modified xsi:type="dcterms:W3CDTF">2023-09-06T16:30:22Z</dcterms:modified>
</cp:coreProperties>
</file>