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98" r:id="rId4"/>
    <p:sldId id="300" r:id="rId5"/>
    <p:sldId id="263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2023-10-05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558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 진행중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E8DDE-1D62-1F75-8DAE-8026A896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9933"/>
            <a:ext cx="5839676" cy="63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6199925" y="6021169"/>
            <a:ext cx="56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앱 용 메인 페이지 제작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버튼과 이미지 링크 연결과 세부 디자인 수정 진행중</a:t>
            </a:r>
            <a:r>
              <a:rPr lang="en-US" altLang="ko-KR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B73EE8-974A-78D8-8F78-14066451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6" y="720677"/>
            <a:ext cx="5059881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임재정</cp:lastModifiedBy>
  <cp:revision>112</cp:revision>
  <dcterms:created xsi:type="dcterms:W3CDTF">2021-10-22T06:13:27Z</dcterms:created>
  <dcterms:modified xsi:type="dcterms:W3CDTF">2023-10-04T15:38:31Z</dcterms:modified>
</cp:coreProperties>
</file>