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5" r:id="rId2"/>
    <p:sldId id="306" r:id="rId3"/>
    <p:sldId id="362" r:id="rId4"/>
    <p:sldId id="363" r:id="rId5"/>
    <p:sldId id="370" r:id="rId6"/>
    <p:sldId id="364" r:id="rId7"/>
    <p:sldId id="365" r:id="rId8"/>
    <p:sldId id="366" r:id="rId9"/>
    <p:sldId id="361" r:id="rId10"/>
    <p:sldId id="326" r:id="rId11"/>
    <p:sldId id="313" r:id="rId12"/>
    <p:sldId id="368" r:id="rId13"/>
  </p:sldIdLst>
  <p:sldSz cx="9144000" cy="5715000" type="screen16x10"/>
  <p:notesSz cx="6858000" cy="9144000"/>
  <p:defaultTextStyle>
    <a:defPPr>
      <a:defRPr lang="en-US"/>
    </a:defPPr>
    <a:lvl1pPr marL="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305"/>
            <p14:sldId id="306"/>
            <p14:sldId id="362"/>
            <p14:sldId id="363"/>
            <p14:sldId id="370"/>
            <p14:sldId id="364"/>
            <p14:sldId id="365"/>
            <p14:sldId id="366"/>
            <p14:sldId id="361"/>
            <p14:sldId id="326"/>
            <p14:sldId id="313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">
          <p15:clr>
            <a:srgbClr val="A4A3A4"/>
          </p15:clr>
        </p15:guide>
        <p15:guide id="2" pos="269">
          <p15:clr>
            <a:srgbClr val="A4A3A4"/>
          </p15:clr>
        </p15:guide>
        <p15:guide id="3" pos="54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3" autoAdjust="0"/>
    <p:restoredTop sz="98896" autoAdjust="0"/>
  </p:normalViewPr>
  <p:slideViewPr>
    <p:cSldViewPr snapToGrid="0" snapToObjects="1">
      <p:cViewPr varScale="1">
        <p:scale>
          <a:sx n="101" d="100"/>
          <a:sy n="101" d="100"/>
        </p:scale>
        <p:origin x="642" y="108"/>
      </p:cViewPr>
      <p:guideLst>
        <p:guide orient="horz" pos="17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A8A55-C541-0E44-A810-C68FB9D5D1DE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A86A8-D461-F34A-906F-8E034FC5564D}">
      <dgm:prSet phldrT="[Text]"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Raspberry Pi  -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 Raspberry Pi is a low cost, credit-card sized computer that plugs into a computer monitor or TV, and uses a standard keyboard and mouse.</a:t>
          </a:r>
          <a:endParaRPr lang="en-US" dirty="0"/>
        </a:p>
      </dgm:t>
    </dgm:pt>
    <dgm:pt modelId="{52DB5221-9CDC-114D-8757-C5ABF7938EB4}" type="parTrans" cxnId="{58D4FA45-1D38-254B-96D9-9FE5BA2918FD}">
      <dgm:prSet/>
      <dgm:spPr/>
      <dgm:t>
        <a:bodyPr/>
        <a:lstStyle/>
        <a:p>
          <a:endParaRPr lang="en-US" dirty="0"/>
        </a:p>
      </dgm:t>
    </dgm:pt>
    <dgm:pt modelId="{1B016D14-5EAA-C240-9218-EEFEB349680D}" type="sibTrans" cxnId="{58D4FA45-1D38-254B-96D9-9FE5BA2918FD}">
      <dgm:prSet/>
      <dgm:spPr/>
      <dgm:t>
        <a:bodyPr/>
        <a:lstStyle/>
        <a:p>
          <a:endParaRPr lang="en-US" dirty="0"/>
        </a:p>
      </dgm:t>
    </dgm:pt>
    <dgm:pt modelId="{26D9E10A-6B84-644A-BD7F-C276560FF465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Camera –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To capture the real time motion of fingers.</a:t>
          </a:r>
          <a:endParaRPr lang="en-US" dirty="0"/>
        </a:p>
      </dgm:t>
    </dgm:pt>
    <dgm:pt modelId="{4AF2273B-DB6C-134F-97DF-9BBAE39C5A2F}" type="parTrans" cxnId="{42A1FBC5-5621-A649-9A9C-3A4E15D391C5}">
      <dgm:prSet/>
      <dgm:spPr/>
      <dgm:t>
        <a:bodyPr/>
        <a:lstStyle/>
        <a:p>
          <a:endParaRPr lang="en-US" dirty="0"/>
        </a:p>
      </dgm:t>
    </dgm:pt>
    <dgm:pt modelId="{36C95741-3AF5-4D4F-9BE6-723F5AF410EF}" type="sibTrans" cxnId="{42A1FBC5-5621-A649-9A9C-3A4E15D391C5}">
      <dgm:prSet/>
      <dgm:spPr/>
      <dgm:t>
        <a:bodyPr/>
        <a:lstStyle/>
        <a:p>
          <a:endParaRPr lang="en-US" dirty="0"/>
        </a:p>
      </dgm:t>
    </dgm:pt>
    <dgm:pt modelId="{E1D90548-6196-3340-9DF9-98BB73181AA9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Speaker –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 simulate the piano tones.</a:t>
          </a:r>
          <a:endParaRPr lang="en-US" dirty="0"/>
        </a:p>
      </dgm:t>
    </dgm:pt>
    <dgm:pt modelId="{B461F0EB-21FF-E94A-A796-4A4EA6E45FEE}" type="parTrans" cxnId="{5FD1F9CE-84E7-3343-A24F-20ABC0D47DC2}">
      <dgm:prSet/>
      <dgm:spPr/>
      <dgm:t>
        <a:bodyPr/>
        <a:lstStyle/>
        <a:p>
          <a:endParaRPr lang="en-US" dirty="0"/>
        </a:p>
      </dgm:t>
    </dgm:pt>
    <dgm:pt modelId="{4C08FC3C-3F12-624D-802C-A3836C583860}" type="sibTrans" cxnId="{5FD1F9CE-84E7-3343-A24F-20ABC0D47DC2}">
      <dgm:prSet/>
      <dgm:spPr/>
      <dgm:t>
        <a:bodyPr/>
        <a:lstStyle/>
        <a:p>
          <a:endParaRPr lang="en-US" dirty="0"/>
        </a:p>
      </dgm:t>
    </dgm:pt>
    <dgm:pt modelId="{52983F58-5AB1-F545-99D2-1A866CB79050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Transparent Sheet –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virtual keyboard for user to press the segment key.</a:t>
          </a:r>
          <a:endParaRPr lang="en-US" dirty="0"/>
        </a:p>
      </dgm:t>
    </dgm:pt>
    <dgm:pt modelId="{A8687FB9-3903-6542-BAE5-8558B0EA1FBA}" type="parTrans" cxnId="{6D1DF718-2C29-094F-9F00-63CDB534477E}">
      <dgm:prSet/>
      <dgm:spPr/>
      <dgm:t>
        <a:bodyPr/>
        <a:lstStyle/>
        <a:p>
          <a:endParaRPr lang="en-US" dirty="0"/>
        </a:p>
      </dgm:t>
    </dgm:pt>
    <dgm:pt modelId="{45C8291F-2FAF-CB48-9C86-4A02E4DE59A3}" type="sibTrans" cxnId="{6D1DF718-2C29-094F-9F00-63CDB534477E}">
      <dgm:prSet/>
      <dgm:spPr/>
      <dgm:t>
        <a:bodyPr/>
        <a:lstStyle/>
        <a:p>
          <a:endParaRPr lang="en-US" dirty="0"/>
        </a:p>
      </dgm:t>
    </dgm:pt>
    <dgm:pt modelId="{DBB61B06-0831-8B49-AB05-F6D62D6D8E04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LCD Display - 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 display working status of the piano.</a:t>
          </a:r>
          <a:endParaRPr lang="en-US" dirty="0"/>
        </a:p>
      </dgm:t>
    </dgm:pt>
    <dgm:pt modelId="{CC9BC496-0E1F-2C4D-AA2E-41621F69E920}" type="parTrans" cxnId="{439B0360-256C-754B-9197-166CC1E13ED0}">
      <dgm:prSet/>
      <dgm:spPr/>
      <dgm:t>
        <a:bodyPr/>
        <a:lstStyle/>
        <a:p>
          <a:endParaRPr lang="en-US"/>
        </a:p>
      </dgm:t>
    </dgm:pt>
    <dgm:pt modelId="{053B47DB-686D-E446-9ED7-2831C3FD66C0}" type="sibTrans" cxnId="{439B0360-256C-754B-9197-166CC1E13ED0}">
      <dgm:prSet/>
      <dgm:spPr/>
      <dgm:t>
        <a:bodyPr/>
        <a:lstStyle/>
        <a:p>
          <a:endParaRPr lang="en-US"/>
        </a:p>
      </dgm:t>
    </dgm:pt>
    <dgm:pt modelId="{369473B4-F78B-0147-BECD-43E3DC7F9D1D}" type="pres">
      <dgm:prSet presAssocID="{1FDA8A55-C541-0E44-A810-C68FB9D5D1DE}" presName="Name0" presStyleCnt="0">
        <dgm:presLayoutVars>
          <dgm:chMax val="7"/>
          <dgm:chPref val="7"/>
          <dgm:dir/>
        </dgm:presLayoutVars>
      </dgm:prSet>
      <dgm:spPr/>
    </dgm:pt>
    <dgm:pt modelId="{7FC36927-A5BE-C341-A6CC-399B98972F9D}" type="pres">
      <dgm:prSet presAssocID="{1FDA8A55-C541-0E44-A810-C68FB9D5D1DE}" presName="Name1" presStyleCnt="0"/>
      <dgm:spPr/>
    </dgm:pt>
    <dgm:pt modelId="{67B88478-4D4E-0040-9699-2C7BD82A0E3B}" type="pres">
      <dgm:prSet presAssocID="{1FDA8A55-C541-0E44-A810-C68FB9D5D1DE}" presName="cycle" presStyleCnt="0"/>
      <dgm:spPr/>
    </dgm:pt>
    <dgm:pt modelId="{9A413F4E-8D32-364C-BCC9-9F1F9675FDDD}" type="pres">
      <dgm:prSet presAssocID="{1FDA8A55-C541-0E44-A810-C68FB9D5D1DE}" presName="srcNode" presStyleLbl="node1" presStyleIdx="0" presStyleCnt="5"/>
      <dgm:spPr/>
    </dgm:pt>
    <dgm:pt modelId="{460B2C1C-F408-D646-BA38-A52C0EE176DD}" type="pres">
      <dgm:prSet presAssocID="{1FDA8A55-C541-0E44-A810-C68FB9D5D1DE}" presName="conn" presStyleLbl="parChTrans1D2" presStyleIdx="0" presStyleCnt="1"/>
      <dgm:spPr/>
    </dgm:pt>
    <dgm:pt modelId="{CFAA4EEA-C4A3-BC4B-B369-E15512E8C697}" type="pres">
      <dgm:prSet presAssocID="{1FDA8A55-C541-0E44-A810-C68FB9D5D1DE}" presName="extraNode" presStyleLbl="node1" presStyleIdx="0" presStyleCnt="5"/>
      <dgm:spPr/>
    </dgm:pt>
    <dgm:pt modelId="{26E166F7-FC98-0A4E-9C43-4AF3F5559D04}" type="pres">
      <dgm:prSet presAssocID="{1FDA8A55-C541-0E44-A810-C68FB9D5D1DE}" presName="dstNode" presStyleLbl="node1" presStyleIdx="0" presStyleCnt="5"/>
      <dgm:spPr/>
    </dgm:pt>
    <dgm:pt modelId="{7FC74D05-0D08-E24F-9ABB-275B6BCC9F31}" type="pres">
      <dgm:prSet presAssocID="{F1CA86A8-D461-F34A-906F-8E034FC5564D}" presName="text_1" presStyleLbl="node1" presStyleIdx="0" presStyleCnt="5">
        <dgm:presLayoutVars>
          <dgm:bulletEnabled val="1"/>
        </dgm:presLayoutVars>
      </dgm:prSet>
      <dgm:spPr/>
    </dgm:pt>
    <dgm:pt modelId="{7684B82F-A8E8-A84E-85A0-F8A5E4CA0491}" type="pres">
      <dgm:prSet presAssocID="{F1CA86A8-D461-F34A-906F-8E034FC5564D}" presName="accent_1" presStyleCnt="0"/>
      <dgm:spPr/>
    </dgm:pt>
    <dgm:pt modelId="{DF5A38F9-B573-C044-8890-04B11BEA97B3}" type="pres">
      <dgm:prSet presAssocID="{F1CA86A8-D461-F34A-906F-8E034FC5564D}" presName="accentRepeatNode" presStyleLbl="solidFgAcc1" presStyleIdx="0" presStyleCnt="5"/>
      <dgm:spPr/>
    </dgm:pt>
    <dgm:pt modelId="{6B6901EB-FABE-EF4E-A792-BB5DA1148BB8}" type="pres">
      <dgm:prSet presAssocID="{26D9E10A-6B84-644A-BD7F-C276560FF465}" presName="text_2" presStyleLbl="node1" presStyleIdx="1" presStyleCnt="5">
        <dgm:presLayoutVars>
          <dgm:bulletEnabled val="1"/>
        </dgm:presLayoutVars>
      </dgm:prSet>
      <dgm:spPr/>
    </dgm:pt>
    <dgm:pt modelId="{079597E1-25E9-5240-99C4-9ED0A2A9F94B}" type="pres">
      <dgm:prSet presAssocID="{26D9E10A-6B84-644A-BD7F-C276560FF465}" presName="accent_2" presStyleCnt="0"/>
      <dgm:spPr/>
    </dgm:pt>
    <dgm:pt modelId="{9EA195E4-439B-B34C-BAAE-B0A35B93993F}" type="pres">
      <dgm:prSet presAssocID="{26D9E10A-6B84-644A-BD7F-C276560FF465}" presName="accentRepeatNode" presStyleLbl="solidFgAcc1" presStyleIdx="1" presStyleCnt="5"/>
      <dgm:spPr/>
    </dgm:pt>
    <dgm:pt modelId="{3E642DB8-D507-284A-B404-A150A57D006F}" type="pres">
      <dgm:prSet presAssocID="{E1D90548-6196-3340-9DF9-98BB73181AA9}" presName="text_3" presStyleLbl="node1" presStyleIdx="2" presStyleCnt="5">
        <dgm:presLayoutVars>
          <dgm:bulletEnabled val="1"/>
        </dgm:presLayoutVars>
      </dgm:prSet>
      <dgm:spPr/>
    </dgm:pt>
    <dgm:pt modelId="{2CB05C43-3F47-1F4C-B4E6-05374E8C847D}" type="pres">
      <dgm:prSet presAssocID="{E1D90548-6196-3340-9DF9-98BB73181AA9}" presName="accent_3" presStyleCnt="0"/>
      <dgm:spPr/>
    </dgm:pt>
    <dgm:pt modelId="{B7738EE0-4B8D-B44C-8EAF-24A72D2350B4}" type="pres">
      <dgm:prSet presAssocID="{E1D90548-6196-3340-9DF9-98BB73181AA9}" presName="accentRepeatNode" presStyleLbl="solidFgAcc1" presStyleIdx="2" presStyleCnt="5"/>
      <dgm:spPr/>
    </dgm:pt>
    <dgm:pt modelId="{A7D5DE19-655D-1349-BBEF-6DBB9B570A61}" type="pres">
      <dgm:prSet presAssocID="{52983F58-5AB1-F545-99D2-1A866CB79050}" presName="text_4" presStyleLbl="node1" presStyleIdx="3" presStyleCnt="5">
        <dgm:presLayoutVars>
          <dgm:bulletEnabled val="1"/>
        </dgm:presLayoutVars>
      </dgm:prSet>
      <dgm:spPr/>
    </dgm:pt>
    <dgm:pt modelId="{B9C7528D-45FB-2C4F-89FC-CB9906BF290A}" type="pres">
      <dgm:prSet presAssocID="{52983F58-5AB1-F545-99D2-1A866CB79050}" presName="accent_4" presStyleCnt="0"/>
      <dgm:spPr/>
    </dgm:pt>
    <dgm:pt modelId="{4E1A2C3A-A20A-2641-B956-C093CF223874}" type="pres">
      <dgm:prSet presAssocID="{52983F58-5AB1-F545-99D2-1A866CB79050}" presName="accentRepeatNode" presStyleLbl="solidFgAcc1" presStyleIdx="3" presStyleCnt="5"/>
      <dgm:spPr/>
    </dgm:pt>
    <dgm:pt modelId="{167D2DAE-5B3F-0449-A57C-25BB321AED8F}" type="pres">
      <dgm:prSet presAssocID="{DBB61B06-0831-8B49-AB05-F6D62D6D8E04}" presName="text_5" presStyleLbl="node1" presStyleIdx="4" presStyleCnt="5">
        <dgm:presLayoutVars>
          <dgm:bulletEnabled val="1"/>
        </dgm:presLayoutVars>
      </dgm:prSet>
      <dgm:spPr/>
    </dgm:pt>
    <dgm:pt modelId="{C3037E98-403A-E64C-A1C8-E16837287E5F}" type="pres">
      <dgm:prSet presAssocID="{DBB61B06-0831-8B49-AB05-F6D62D6D8E04}" presName="accent_5" presStyleCnt="0"/>
      <dgm:spPr/>
    </dgm:pt>
    <dgm:pt modelId="{176AD911-948D-964E-9328-B3F2FBC4FEB5}" type="pres">
      <dgm:prSet presAssocID="{DBB61B06-0831-8B49-AB05-F6D62D6D8E04}" presName="accentRepeatNode" presStyleLbl="solidFgAcc1" presStyleIdx="4" presStyleCnt="5"/>
      <dgm:spPr/>
    </dgm:pt>
  </dgm:ptLst>
  <dgm:cxnLst>
    <dgm:cxn modelId="{590D4911-FE4E-7F4C-A630-A1D0ECF096AD}" type="presOf" srcId="{52983F58-5AB1-F545-99D2-1A866CB79050}" destId="{A7D5DE19-655D-1349-BBEF-6DBB9B570A61}" srcOrd="0" destOrd="0" presId="urn:microsoft.com/office/officeart/2008/layout/VerticalCurvedList"/>
    <dgm:cxn modelId="{6D1DF718-2C29-094F-9F00-63CDB534477E}" srcId="{1FDA8A55-C541-0E44-A810-C68FB9D5D1DE}" destId="{52983F58-5AB1-F545-99D2-1A866CB79050}" srcOrd="3" destOrd="0" parTransId="{A8687FB9-3903-6542-BAE5-8558B0EA1FBA}" sibTransId="{45C8291F-2FAF-CB48-9C86-4A02E4DE59A3}"/>
    <dgm:cxn modelId="{2C2A161C-1B04-6E48-87E2-E4F48D860B93}" type="presOf" srcId="{26D9E10A-6B84-644A-BD7F-C276560FF465}" destId="{6B6901EB-FABE-EF4E-A792-BB5DA1148BB8}" srcOrd="0" destOrd="0" presId="urn:microsoft.com/office/officeart/2008/layout/VerticalCurvedList"/>
    <dgm:cxn modelId="{9865FD31-45F1-454A-934E-19961DD1D0D8}" type="presOf" srcId="{DBB61B06-0831-8B49-AB05-F6D62D6D8E04}" destId="{167D2DAE-5B3F-0449-A57C-25BB321AED8F}" srcOrd="0" destOrd="0" presId="urn:microsoft.com/office/officeart/2008/layout/VerticalCurvedList"/>
    <dgm:cxn modelId="{439B0360-256C-754B-9197-166CC1E13ED0}" srcId="{1FDA8A55-C541-0E44-A810-C68FB9D5D1DE}" destId="{DBB61B06-0831-8B49-AB05-F6D62D6D8E04}" srcOrd="4" destOrd="0" parTransId="{CC9BC496-0E1F-2C4D-AA2E-41621F69E920}" sibTransId="{053B47DB-686D-E446-9ED7-2831C3FD66C0}"/>
    <dgm:cxn modelId="{58D4FA45-1D38-254B-96D9-9FE5BA2918FD}" srcId="{1FDA8A55-C541-0E44-A810-C68FB9D5D1DE}" destId="{F1CA86A8-D461-F34A-906F-8E034FC5564D}" srcOrd="0" destOrd="0" parTransId="{52DB5221-9CDC-114D-8757-C5ABF7938EB4}" sibTransId="{1B016D14-5EAA-C240-9218-EEFEB349680D}"/>
    <dgm:cxn modelId="{6717AA66-AB1B-704E-A994-2C32BEEE3498}" type="presOf" srcId="{E1D90548-6196-3340-9DF9-98BB73181AA9}" destId="{3E642DB8-D507-284A-B404-A150A57D006F}" srcOrd="0" destOrd="0" presId="urn:microsoft.com/office/officeart/2008/layout/VerticalCurvedList"/>
    <dgm:cxn modelId="{F41C26C4-9345-AD47-A71C-E8EFF46BA639}" type="presOf" srcId="{1B016D14-5EAA-C240-9218-EEFEB349680D}" destId="{460B2C1C-F408-D646-BA38-A52C0EE176DD}" srcOrd="0" destOrd="0" presId="urn:microsoft.com/office/officeart/2008/layout/VerticalCurvedList"/>
    <dgm:cxn modelId="{582B54C5-A09A-B842-B270-6FF3B89766A9}" type="presOf" srcId="{1FDA8A55-C541-0E44-A810-C68FB9D5D1DE}" destId="{369473B4-F78B-0147-BECD-43E3DC7F9D1D}" srcOrd="0" destOrd="0" presId="urn:microsoft.com/office/officeart/2008/layout/VerticalCurvedList"/>
    <dgm:cxn modelId="{42A1FBC5-5621-A649-9A9C-3A4E15D391C5}" srcId="{1FDA8A55-C541-0E44-A810-C68FB9D5D1DE}" destId="{26D9E10A-6B84-644A-BD7F-C276560FF465}" srcOrd="1" destOrd="0" parTransId="{4AF2273B-DB6C-134F-97DF-9BBAE39C5A2F}" sibTransId="{36C95741-3AF5-4D4F-9BE6-723F5AF410EF}"/>
    <dgm:cxn modelId="{5FD1F9CE-84E7-3343-A24F-20ABC0D47DC2}" srcId="{1FDA8A55-C541-0E44-A810-C68FB9D5D1DE}" destId="{E1D90548-6196-3340-9DF9-98BB73181AA9}" srcOrd="2" destOrd="0" parTransId="{B461F0EB-21FF-E94A-A796-4A4EA6E45FEE}" sibTransId="{4C08FC3C-3F12-624D-802C-A3836C583860}"/>
    <dgm:cxn modelId="{3EFF8EDD-E9B4-2448-9170-AC1049E7CFB6}" type="presOf" srcId="{F1CA86A8-D461-F34A-906F-8E034FC5564D}" destId="{7FC74D05-0D08-E24F-9ABB-275B6BCC9F31}" srcOrd="0" destOrd="0" presId="urn:microsoft.com/office/officeart/2008/layout/VerticalCurvedList"/>
    <dgm:cxn modelId="{080BB20E-B423-3D46-ACCD-3572F8C7858F}" type="presParOf" srcId="{369473B4-F78B-0147-BECD-43E3DC7F9D1D}" destId="{7FC36927-A5BE-C341-A6CC-399B98972F9D}" srcOrd="0" destOrd="0" presId="urn:microsoft.com/office/officeart/2008/layout/VerticalCurvedList"/>
    <dgm:cxn modelId="{7617DF52-17F8-A443-A500-1B108FC9D154}" type="presParOf" srcId="{7FC36927-A5BE-C341-A6CC-399B98972F9D}" destId="{67B88478-4D4E-0040-9699-2C7BD82A0E3B}" srcOrd="0" destOrd="0" presId="urn:microsoft.com/office/officeart/2008/layout/VerticalCurvedList"/>
    <dgm:cxn modelId="{98D1611D-C178-E645-ADA5-1B1982E58639}" type="presParOf" srcId="{67B88478-4D4E-0040-9699-2C7BD82A0E3B}" destId="{9A413F4E-8D32-364C-BCC9-9F1F9675FDDD}" srcOrd="0" destOrd="0" presId="urn:microsoft.com/office/officeart/2008/layout/VerticalCurvedList"/>
    <dgm:cxn modelId="{A4521FAC-1B14-EE46-89A1-8B6B16346F86}" type="presParOf" srcId="{67B88478-4D4E-0040-9699-2C7BD82A0E3B}" destId="{460B2C1C-F408-D646-BA38-A52C0EE176DD}" srcOrd="1" destOrd="0" presId="urn:microsoft.com/office/officeart/2008/layout/VerticalCurvedList"/>
    <dgm:cxn modelId="{D309F1A9-3F72-C14A-99FA-22FEE191E3E8}" type="presParOf" srcId="{67B88478-4D4E-0040-9699-2C7BD82A0E3B}" destId="{CFAA4EEA-C4A3-BC4B-B369-E15512E8C697}" srcOrd="2" destOrd="0" presId="urn:microsoft.com/office/officeart/2008/layout/VerticalCurvedList"/>
    <dgm:cxn modelId="{A48753C4-9885-3842-91CB-C5EEB3B35CA9}" type="presParOf" srcId="{67B88478-4D4E-0040-9699-2C7BD82A0E3B}" destId="{26E166F7-FC98-0A4E-9C43-4AF3F5559D04}" srcOrd="3" destOrd="0" presId="urn:microsoft.com/office/officeart/2008/layout/VerticalCurvedList"/>
    <dgm:cxn modelId="{CA42B1B5-2351-644A-8200-710C7E756447}" type="presParOf" srcId="{7FC36927-A5BE-C341-A6CC-399B98972F9D}" destId="{7FC74D05-0D08-E24F-9ABB-275B6BCC9F31}" srcOrd="1" destOrd="0" presId="urn:microsoft.com/office/officeart/2008/layout/VerticalCurvedList"/>
    <dgm:cxn modelId="{D3D3EF4F-2A03-C24B-9886-CBB08EEBD219}" type="presParOf" srcId="{7FC36927-A5BE-C341-A6CC-399B98972F9D}" destId="{7684B82F-A8E8-A84E-85A0-F8A5E4CA0491}" srcOrd="2" destOrd="0" presId="urn:microsoft.com/office/officeart/2008/layout/VerticalCurvedList"/>
    <dgm:cxn modelId="{168614AC-3B0E-1045-B481-44D34120179B}" type="presParOf" srcId="{7684B82F-A8E8-A84E-85A0-F8A5E4CA0491}" destId="{DF5A38F9-B573-C044-8890-04B11BEA97B3}" srcOrd="0" destOrd="0" presId="urn:microsoft.com/office/officeart/2008/layout/VerticalCurvedList"/>
    <dgm:cxn modelId="{1D6A6D41-70DA-6E4A-B62E-0BA633B3B7A6}" type="presParOf" srcId="{7FC36927-A5BE-C341-A6CC-399B98972F9D}" destId="{6B6901EB-FABE-EF4E-A792-BB5DA1148BB8}" srcOrd="3" destOrd="0" presId="urn:microsoft.com/office/officeart/2008/layout/VerticalCurvedList"/>
    <dgm:cxn modelId="{9CF8D20C-3C8E-4442-B27D-E8A8C9E70EFD}" type="presParOf" srcId="{7FC36927-A5BE-C341-A6CC-399B98972F9D}" destId="{079597E1-25E9-5240-99C4-9ED0A2A9F94B}" srcOrd="4" destOrd="0" presId="urn:microsoft.com/office/officeart/2008/layout/VerticalCurvedList"/>
    <dgm:cxn modelId="{CA02658B-A660-E644-8AF3-D20EFE314230}" type="presParOf" srcId="{079597E1-25E9-5240-99C4-9ED0A2A9F94B}" destId="{9EA195E4-439B-B34C-BAAE-B0A35B93993F}" srcOrd="0" destOrd="0" presId="urn:microsoft.com/office/officeart/2008/layout/VerticalCurvedList"/>
    <dgm:cxn modelId="{FDCE91EF-C703-674F-AC2A-E8D8F2E431C5}" type="presParOf" srcId="{7FC36927-A5BE-C341-A6CC-399B98972F9D}" destId="{3E642DB8-D507-284A-B404-A150A57D006F}" srcOrd="5" destOrd="0" presId="urn:microsoft.com/office/officeart/2008/layout/VerticalCurvedList"/>
    <dgm:cxn modelId="{EB323623-8CE3-F14A-83C1-39A7074A6E51}" type="presParOf" srcId="{7FC36927-A5BE-C341-A6CC-399B98972F9D}" destId="{2CB05C43-3F47-1F4C-B4E6-05374E8C847D}" srcOrd="6" destOrd="0" presId="urn:microsoft.com/office/officeart/2008/layout/VerticalCurvedList"/>
    <dgm:cxn modelId="{08964297-AE5D-4040-AB52-0407C1650DB9}" type="presParOf" srcId="{2CB05C43-3F47-1F4C-B4E6-05374E8C847D}" destId="{B7738EE0-4B8D-B44C-8EAF-24A72D2350B4}" srcOrd="0" destOrd="0" presId="urn:microsoft.com/office/officeart/2008/layout/VerticalCurvedList"/>
    <dgm:cxn modelId="{CDBF31ED-E97B-C448-B2BB-2421B06E8D94}" type="presParOf" srcId="{7FC36927-A5BE-C341-A6CC-399B98972F9D}" destId="{A7D5DE19-655D-1349-BBEF-6DBB9B570A61}" srcOrd="7" destOrd="0" presId="urn:microsoft.com/office/officeart/2008/layout/VerticalCurvedList"/>
    <dgm:cxn modelId="{2D1F0D8E-4EE2-F540-919F-5D258A7C2AA0}" type="presParOf" srcId="{7FC36927-A5BE-C341-A6CC-399B98972F9D}" destId="{B9C7528D-45FB-2C4F-89FC-CB9906BF290A}" srcOrd="8" destOrd="0" presId="urn:microsoft.com/office/officeart/2008/layout/VerticalCurvedList"/>
    <dgm:cxn modelId="{0B9F4F76-AA19-C543-BC8B-C14959AB1588}" type="presParOf" srcId="{B9C7528D-45FB-2C4F-89FC-CB9906BF290A}" destId="{4E1A2C3A-A20A-2641-B956-C093CF223874}" srcOrd="0" destOrd="0" presId="urn:microsoft.com/office/officeart/2008/layout/VerticalCurvedList"/>
    <dgm:cxn modelId="{D29D4D34-1F47-D946-A8C6-72A82FA61177}" type="presParOf" srcId="{7FC36927-A5BE-C341-A6CC-399B98972F9D}" destId="{167D2DAE-5B3F-0449-A57C-25BB321AED8F}" srcOrd="9" destOrd="0" presId="urn:microsoft.com/office/officeart/2008/layout/VerticalCurvedList"/>
    <dgm:cxn modelId="{886FDF53-2A17-0E4F-9FFE-0B39D505BF91}" type="presParOf" srcId="{7FC36927-A5BE-C341-A6CC-399B98972F9D}" destId="{C3037E98-403A-E64C-A1C8-E16837287E5F}" srcOrd="10" destOrd="0" presId="urn:microsoft.com/office/officeart/2008/layout/VerticalCurvedList"/>
    <dgm:cxn modelId="{E49BB9F6-A0D4-0C46-A195-F16BBCF17BA7}" type="presParOf" srcId="{C3037E98-403A-E64C-A1C8-E16837287E5F}" destId="{176AD911-948D-964E-9328-B3F2FBC4FE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DC445A4-0F05-AC46-9B15-688D8A5FEAE2}">
      <dgm:prSet phldrT="[Text]" custT="1"/>
      <dgm:spPr/>
      <dgm:t>
        <a:bodyPr/>
        <a:lstStyle/>
        <a:p>
          <a:r>
            <a:rPr lang="en-US" sz="30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1.</a:t>
          </a:r>
          <a:endParaRPr lang="en-US" sz="300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D98D6BCE-5668-7A49-8E64-CF5080603BA5}" type="parTrans" cxnId="{F14A1E8B-E1AA-5049-8ED9-B51278DE40CA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1BB362E2-786A-0C4E-B605-931102B9059C}" type="sibTrans" cxnId="{F14A1E8B-E1AA-5049-8ED9-B51278DE40CA}">
      <dgm:prSet custT="1"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95FB67B6-76FE-F14E-94F5-2EBC680917EF}">
      <dgm:prSet custT="1"/>
      <dgm:spPr/>
      <dgm:t>
        <a:bodyPr/>
        <a:lstStyle/>
        <a:p>
          <a:r>
            <a:rPr lang="en-US" sz="30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4. </a:t>
          </a:r>
          <a:endParaRPr lang="en-US" sz="300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BCD08F7A-623D-E442-912E-10773C040125}" type="sibTrans" cxnId="{6310B665-9040-9244-B5DE-EB6E189AD7F6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9D7C00FC-AC0E-0A4C-B230-CDE9EB30E0BF}" type="parTrans" cxnId="{6310B665-9040-9244-B5DE-EB6E189AD7F6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1620917F-E3D4-9640-A7C0-C997BA9C3FF0}">
      <dgm:prSet phldrT="[Text]" custT="1"/>
      <dgm:spPr/>
      <dgm:t>
        <a:bodyPr/>
        <a:lstStyle/>
        <a:p>
          <a:r>
            <a:rPr lang="en-US" sz="3000" dirty="0">
              <a:latin typeface="Helvetica Neue" charset="0"/>
              <a:ea typeface="Helvetica Neue" charset="0"/>
              <a:cs typeface="Helvetica Neue" charset="0"/>
            </a:rPr>
            <a:t>3.</a:t>
          </a:r>
        </a:p>
      </dgm:t>
    </dgm:pt>
    <dgm:pt modelId="{ACA91696-E756-2249-B80A-DC0108F6D9E3}" type="sibTrans" cxnId="{F9E90106-1B0C-F74A-87EF-36B2BF19AD3A}">
      <dgm:prSet custT="1"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A6D6F87A-9815-9347-A56E-D6533754A2EE}" type="parTrans" cxnId="{F9E90106-1B0C-F74A-87EF-36B2BF19AD3A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DBBC6D9B-742B-2F47-A951-0AE5137CD747}">
      <dgm:prSet phldrT="[Text]" custT="1"/>
      <dgm:spPr/>
      <dgm:t>
        <a:bodyPr/>
        <a:lstStyle/>
        <a:p>
          <a:r>
            <a:rPr lang="en-US" sz="30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2. </a:t>
          </a:r>
          <a:endParaRPr lang="en-US" sz="300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6DCE2D40-E150-8146-8263-286CB66010A4}" type="sibTrans" cxnId="{85EC2203-57CB-AF4D-9F3C-8507620557BC}">
      <dgm:prSet custT="1"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1D7CCAF4-89A4-9941-ADDA-11F67253BB55}" type="parTrans" cxnId="{85EC2203-57CB-AF4D-9F3C-8507620557BC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  <dgm:pt modelId="{157A5B9D-2AC4-D344-A2F2-BA407BF63372}" type="pres">
      <dgm:prSet presAssocID="{BDC445A4-0F05-AC46-9B15-688D8A5FEAE2}" presName="node" presStyleLbl="node1" presStyleIdx="0" presStyleCnt="4" custScaleY="152984">
        <dgm:presLayoutVars>
          <dgm:bulletEnabled val="1"/>
        </dgm:presLayoutVars>
      </dgm:prSet>
      <dgm:spPr/>
    </dgm:pt>
    <dgm:pt modelId="{0135EB05-C628-3941-AF2A-3812809F84D0}" type="pres">
      <dgm:prSet presAssocID="{1BB362E2-786A-0C4E-B605-931102B9059C}" presName="sibTrans" presStyleLbl="sibTrans2D1" presStyleIdx="0" presStyleCnt="3"/>
      <dgm:spPr/>
    </dgm:pt>
    <dgm:pt modelId="{700B2255-D56B-CF4F-929A-3815ECC1EC10}" type="pres">
      <dgm:prSet presAssocID="{1BB362E2-786A-0C4E-B605-931102B9059C}" presName="connectorText" presStyleLbl="sibTrans2D1" presStyleIdx="0" presStyleCnt="3"/>
      <dgm:spPr/>
    </dgm:pt>
    <dgm:pt modelId="{5225658F-C631-2442-BA0C-A436E4FFF8D9}" type="pres">
      <dgm:prSet presAssocID="{DBBC6D9B-742B-2F47-A951-0AE5137CD747}" presName="node" presStyleLbl="node1" presStyleIdx="1" presStyleCnt="4" custScaleY="152984">
        <dgm:presLayoutVars>
          <dgm:bulletEnabled val="1"/>
        </dgm:presLayoutVars>
      </dgm:prSet>
      <dgm:spPr/>
    </dgm:pt>
    <dgm:pt modelId="{5915B569-759F-2845-9F86-285D697BA53A}" type="pres">
      <dgm:prSet presAssocID="{6DCE2D40-E150-8146-8263-286CB66010A4}" presName="sibTrans" presStyleLbl="sibTrans2D1" presStyleIdx="1" presStyleCnt="3"/>
      <dgm:spPr/>
    </dgm:pt>
    <dgm:pt modelId="{9C457447-845E-0E46-8E8A-36EEAE35207B}" type="pres">
      <dgm:prSet presAssocID="{6DCE2D40-E150-8146-8263-286CB66010A4}" presName="connectorText" presStyleLbl="sibTrans2D1" presStyleIdx="1" presStyleCnt="3"/>
      <dgm:spPr/>
    </dgm:pt>
    <dgm:pt modelId="{3F499F65-79D8-C242-9501-776854844699}" type="pres">
      <dgm:prSet presAssocID="{1620917F-E3D4-9640-A7C0-C997BA9C3FF0}" presName="node" presStyleLbl="node1" presStyleIdx="2" presStyleCnt="4" custScaleY="152984">
        <dgm:presLayoutVars>
          <dgm:bulletEnabled val="1"/>
        </dgm:presLayoutVars>
      </dgm:prSet>
      <dgm:spPr/>
    </dgm:pt>
    <dgm:pt modelId="{5063ACF2-EE11-644C-B759-B7C97F075F9E}" type="pres">
      <dgm:prSet presAssocID="{ACA91696-E756-2249-B80A-DC0108F6D9E3}" presName="sibTrans" presStyleLbl="sibTrans2D1" presStyleIdx="2" presStyleCnt="3"/>
      <dgm:spPr/>
    </dgm:pt>
    <dgm:pt modelId="{B3439194-4379-C143-A4A1-7CC201B2105E}" type="pres">
      <dgm:prSet presAssocID="{ACA91696-E756-2249-B80A-DC0108F6D9E3}" presName="connectorText" presStyleLbl="sibTrans2D1" presStyleIdx="2" presStyleCnt="3"/>
      <dgm:spPr/>
    </dgm:pt>
    <dgm:pt modelId="{57599B50-C6C0-9548-A788-22766E84DF1D}" type="pres">
      <dgm:prSet presAssocID="{95FB67B6-76FE-F14E-94F5-2EBC680917EF}" presName="node" presStyleLbl="node1" presStyleIdx="3" presStyleCnt="4" custScaleY="152984">
        <dgm:presLayoutVars>
          <dgm:bulletEnabled val="1"/>
        </dgm:presLayoutVars>
      </dgm:prSet>
      <dgm:spPr/>
    </dgm:pt>
  </dgm:ptLst>
  <dgm:cxnLst>
    <dgm:cxn modelId="{85EC2203-57CB-AF4D-9F3C-8507620557BC}" srcId="{0AFDCF6F-74AE-E147-ADB1-39C89D0E218E}" destId="{DBBC6D9B-742B-2F47-A951-0AE5137CD747}" srcOrd="1" destOrd="0" parTransId="{1D7CCAF4-89A4-9941-ADDA-11F67253BB55}" sibTransId="{6DCE2D40-E150-8146-8263-286CB66010A4}"/>
    <dgm:cxn modelId="{F9E90106-1B0C-F74A-87EF-36B2BF19AD3A}" srcId="{0AFDCF6F-74AE-E147-ADB1-39C89D0E218E}" destId="{1620917F-E3D4-9640-A7C0-C997BA9C3FF0}" srcOrd="2" destOrd="0" parTransId="{A6D6F87A-9815-9347-A56E-D6533754A2EE}" sibTransId="{ACA91696-E756-2249-B80A-DC0108F6D9E3}"/>
    <dgm:cxn modelId="{9FC52111-989B-8D49-BA1E-0D36817C88CC}" type="presOf" srcId="{BDC445A4-0F05-AC46-9B15-688D8A5FEAE2}" destId="{157A5B9D-2AC4-D344-A2F2-BA407BF63372}" srcOrd="0" destOrd="0" presId="urn:microsoft.com/office/officeart/2005/8/layout/process1"/>
    <dgm:cxn modelId="{6FA87F3E-4007-7749-8C1A-818DA4CC1B08}" type="presOf" srcId="{95FB67B6-76FE-F14E-94F5-2EBC680917EF}" destId="{57599B50-C6C0-9548-A788-22766E84DF1D}" srcOrd="0" destOrd="0" presId="urn:microsoft.com/office/officeart/2005/8/layout/process1"/>
    <dgm:cxn modelId="{B528B560-4354-9647-B667-6096358B83EE}" type="presOf" srcId="{0AFDCF6F-74AE-E147-ADB1-39C89D0E218E}" destId="{1148D200-E937-6F48-9709-AC5FB3C61C03}" srcOrd="0" destOrd="0" presId="urn:microsoft.com/office/officeart/2005/8/layout/process1"/>
    <dgm:cxn modelId="{6310B665-9040-9244-B5DE-EB6E189AD7F6}" srcId="{0AFDCF6F-74AE-E147-ADB1-39C89D0E218E}" destId="{95FB67B6-76FE-F14E-94F5-2EBC680917EF}" srcOrd="3" destOrd="0" parTransId="{9D7C00FC-AC0E-0A4C-B230-CDE9EB30E0BF}" sibTransId="{BCD08F7A-623D-E442-912E-10773C040125}"/>
    <dgm:cxn modelId="{5206F852-9070-6F4B-AB5B-68551E3211D8}" type="presOf" srcId="{1620917F-E3D4-9640-A7C0-C997BA9C3FF0}" destId="{3F499F65-79D8-C242-9501-776854844699}" srcOrd="0" destOrd="0" presId="urn:microsoft.com/office/officeart/2005/8/layout/process1"/>
    <dgm:cxn modelId="{2C75E073-4639-9848-8C89-D0A7363F7F21}" type="presOf" srcId="{6DCE2D40-E150-8146-8263-286CB66010A4}" destId="{5915B569-759F-2845-9F86-285D697BA53A}" srcOrd="0" destOrd="0" presId="urn:microsoft.com/office/officeart/2005/8/layout/process1"/>
    <dgm:cxn modelId="{51E51774-FAA1-9B44-8A31-B4E7B072C714}" type="presOf" srcId="{ACA91696-E756-2249-B80A-DC0108F6D9E3}" destId="{5063ACF2-EE11-644C-B759-B7C97F075F9E}" srcOrd="0" destOrd="0" presId="urn:microsoft.com/office/officeart/2005/8/layout/process1"/>
    <dgm:cxn modelId="{5BDDD25A-F9F4-5E4D-9569-C068CF35D030}" type="presOf" srcId="{DBBC6D9B-742B-2F47-A951-0AE5137CD747}" destId="{5225658F-C631-2442-BA0C-A436E4FFF8D9}" srcOrd="0" destOrd="0" presId="urn:microsoft.com/office/officeart/2005/8/layout/process1"/>
    <dgm:cxn modelId="{F14A1E8B-E1AA-5049-8ED9-B51278DE40CA}" srcId="{0AFDCF6F-74AE-E147-ADB1-39C89D0E218E}" destId="{BDC445A4-0F05-AC46-9B15-688D8A5FEAE2}" srcOrd="0" destOrd="0" parTransId="{D98D6BCE-5668-7A49-8E64-CF5080603BA5}" sibTransId="{1BB362E2-786A-0C4E-B605-931102B9059C}"/>
    <dgm:cxn modelId="{58118199-D6DB-2043-B3AD-C15B9755F0CA}" type="presOf" srcId="{1BB362E2-786A-0C4E-B605-931102B9059C}" destId="{700B2255-D56B-CF4F-929A-3815ECC1EC10}" srcOrd="1" destOrd="0" presId="urn:microsoft.com/office/officeart/2005/8/layout/process1"/>
    <dgm:cxn modelId="{B86B92B5-970B-D745-B0D9-BC5377644A84}" type="presOf" srcId="{1BB362E2-786A-0C4E-B605-931102B9059C}" destId="{0135EB05-C628-3941-AF2A-3812809F84D0}" srcOrd="0" destOrd="0" presId="urn:microsoft.com/office/officeart/2005/8/layout/process1"/>
    <dgm:cxn modelId="{81B17ECE-0C9B-3C47-B6A2-ADAC0FF89E24}" type="presOf" srcId="{6DCE2D40-E150-8146-8263-286CB66010A4}" destId="{9C457447-845E-0E46-8E8A-36EEAE35207B}" srcOrd="1" destOrd="0" presId="urn:microsoft.com/office/officeart/2005/8/layout/process1"/>
    <dgm:cxn modelId="{5D82C3E1-088D-C94F-A26A-C99BA6B8C6EF}" type="presOf" srcId="{ACA91696-E756-2249-B80A-DC0108F6D9E3}" destId="{B3439194-4379-C143-A4A1-7CC201B2105E}" srcOrd="1" destOrd="0" presId="urn:microsoft.com/office/officeart/2005/8/layout/process1"/>
    <dgm:cxn modelId="{FA24BE05-BF20-D241-9B33-A8D097B5B099}" type="presParOf" srcId="{1148D200-E937-6F48-9709-AC5FB3C61C03}" destId="{157A5B9D-2AC4-D344-A2F2-BA407BF63372}" srcOrd="0" destOrd="0" presId="urn:microsoft.com/office/officeart/2005/8/layout/process1"/>
    <dgm:cxn modelId="{CE5379BB-4106-4A45-B5A4-67D502AE85CB}" type="presParOf" srcId="{1148D200-E937-6F48-9709-AC5FB3C61C03}" destId="{0135EB05-C628-3941-AF2A-3812809F84D0}" srcOrd="1" destOrd="0" presId="urn:microsoft.com/office/officeart/2005/8/layout/process1"/>
    <dgm:cxn modelId="{566B8480-227C-0045-9549-AB0C0CEEB6FB}" type="presParOf" srcId="{0135EB05-C628-3941-AF2A-3812809F84D0}" destId="{700B2255-D56B-CF4F-929A-3815ECC1EC10}" srcOrd="0" destOrd="0" presId="urn:microsoft.com/office/officeart/2005/8/layout/process1"/>
    <dgm:cxn modelId="{590B31DF-AD96-7A42-A7E2-73CFC4989EC7}" type="presParOf" srcId="{1148D200-E937-6F48-9709-AC5FB3C61C03}" destId="{5225658F-C631-2442-BA0C-A436E4FFF8D9}" srcOrd="2" destOrd="0" presId="urn:microsoft.com/office/officeart/2005/8/layout/process1"/>
    <dgm:cxn modelId="{8F34835C-F541-EA4E-BDA5-702542F9C7CB}" type="presParOf" srcId="{1148D200-E937-6F48-9709-AC5FB3C61C03}" destId="{5915B569-759F-2845-9F86-285D697BA53A}" srcOrd="3" destOrd="0" presId="urn:microsoft.com/office/officeart/2005/8/layout/process1"/>
    <dgm:cxn modelId="{2F4504EC-2E08-8648-9A67-20FEAF2C5A22}" type="presParOf" srcId="{5915B569-759F-2845-9F86-285D697BA53A}" destId="{9C457447-845E-0E46-8E8A-36EEAE35207B}" srcOrd="0" destOrd="0" presId="urn:microsoft.com/office/officeart/2005/8/layout/process1"/>
    <dgm:cxn modelId="{67CEEE44-AB3B-944E-8180-98FCAA527145}" type="presParOf" srcId="{1148D200-E937-6F48-9709-AC5FB3C61C03}" destId="{3F499F65-79D8-C242-9501-776854844699}" srcOrd="4" destOrd="0" presId="urn:microsoft.com/office/officeart/2005/8/layout/process1"/>
    <dgm:cxn modelId="{B207C363-3439-E841-9C8C-8FFB0C5B3B89}" type="presParOf" srcId="{1148D200-E937-6F48-9709-AC5FB3C61C03}" destId="{5063ACF2-EE11-644C-B759-B7C97F075F9E}" srcOrd="5" destOrd="0" presId="urn:microsoft.com/office/officeart/2005/8/layout/process1"/>
    <dgm:cxn modelId="{FD9D0C33-9F5F-9140-84BB-CB743655C2C6}" type="presParOf" srcId="{5063ACF2-EE11-644C-B759-B7C97F075F9E}" destId="{B3439194-4379-C143-A4A1-7CC201B2105E}" srcOrd="0" destOrd="0" presId="urn:microsoft.com/office/officeart/2005/8/layout/process1"/>
    <dgm:cxn modelId="{0437CD9A-196D-8B4E-A613-D5793F7F875D}" type="presParOf" srcId="{1148D200-E937-6F48-9709-AC5FB3C61C03}" destId="{57599B50-C6C0-9548-A788-22766E84DF1D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B2C1C-F408-D646-BA38-A52C0EE176DD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74D05-0D08-E24F-9ABB-275B6BCC9F31}">
      <dsp:nvSpPr>
        <dsp:cNvPr id="0" name=""/>
        <dsp:cNvSpPr/>
      </dsp:nvSpPr>
      <dsp:spPr>
        <a:xfrm>
          <a:off x="384538" y="253918"/>
          <a:ext cx="8414715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Raspberry Pi  -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 Raspberry Pi is a low cost, credit-card sized computer that plugs into a computer monitor or TV, and uses a standard keyboard and mouse.</a:t>
          </a:r>
          <a:endParaRPr lang="en-US" sz="1500" kern="1200" dirty="0"/>
        </a:p>
      </dsp:txBody>
      <dsp:txXfrm>
        <a:off x="384538" y="253918"/>
        <a:ext cx="8414715" cy="508162"/>
      </dsp:txXfrm>
    </dsp:sp>
    <dsp:sp modelId="{DF5A38F9-B573-C044-8890-04B11BEA97B3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901EB-FABE-EF4E-A792-BB5DA1148BB8}">
      <dsp:nvSpPr>
        <dsp:cNvPr id="0" name=""/>
        <dsp:cNvSpPr/>
      </dsp:nvSpPr>
      <dsp:spPr>
        <a:xfrm>
          <a:off x="748672" y="1015918"/>
          <a:ext cx="805058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Camera – </a:t>
          </a: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capture the real time motion of fingers.</a:t>
          </a:r>
          <a:endParaRPr lang="en-US" sz="1500" kern="1200" dirty="0"/>
        </a:p>
      </dsp:txBody>
      <dsp:txXfrm>
        <a:off x="748672" y="1015918"/>
        <a:ext cx="8050580" cy="508162"/>
      </dsp:txXfrm>
    </dsp:sp>
    <dsp:sp modelId="{9EA195E4-439B-B34C-BAAE-B0A35B93993F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42DB8-D507-284A-B404-A150A57D006F}">
      <dsp:nvSpPr>
        <dsp:cNvPr id="0" name=""/>
        <dsp:cNvSpPr/>
      </dsp:nvSpPr>
      <dsp:spPr>
        <a:xfrm>
          <a:off x="860432" y="1777918"/>
          <a:ext cx="793882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Speaker –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simulate the piano tones.</a:t>
          </a:r>
          <a:endParaRPr lang="en-US" sz="1500" kern="1200" dirty="0"/>
        </a:p>
      </dsp:txBody>
      <dsp:txXfrm>
        <a:off x="860432" y="1777918"/>
        <a:ext cx="7938820" cy="508162"/>
      </dsp:txXfrm>
    </dsp:sp>
    <dsp:sp modelId="{B7738EE0-4B8D-B44C-8EAF-24A72D2350B4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5DE19-655D-1349-BBEF-6DBB9B570A61}">
      <dsp:nvSpPr>
        <dsp:cNvPr id="0" name=""/>
        <dsp:cNvSpPr/>
      </dsp:nvSpPr>
      <dsp:spPr>
        <a:xfrm>
          <a:off x="748672" y="2539918"/>
          <a:ext cx="805058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Transparent Sheet –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virtual keyboard for user to press the segment key.</a:t>
          </a:r>
          <a:endParaRPr lang="en-US" sz="1500" kern="1200" dirty="0"/>
        </a:p>
      </dsp:txBody>
      <dsp:txXfrm>
        <a:off x="748672" y="2539918"/>
        <a:ext cx="8050580" cy="508162"/>
      </dsp:txXfrm>
    </dsp:sp>
    <dsp:sp modelId="{4E1A2C3A-A20A-2641-B956-C093CF223874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D2DAE-5B3F-0449-A57C-25BB321AED8F}">
      <dsp:nvSpPr>
        <dsp:cNvPr id="0" name=""/>
        <dsp:cNvSpPr/>
      </dsp:nvSpPr>
      <dsp:spPr>
        <a:xfrm>
          <a:off x="384538" y="3301918"/>
          <a:ext cx="8414715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LCD Display - 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display working status of the piano.</a:t>
          </a:r>
          <a:endParaRPr lang="en-US" sz="1500" kern="1200" dirty="0"/>
        </a:p>
      </dsp:txBody>
      <dsp:txXfrm>
        <a:off x="384538" y="3301918"/>
        <a:ext cx="8414715" cy="508162"/>
      </dsp:txXfrm>
    </dsp:sp>
    <dsp:sp modelId="{176AD911-948D-964E-9328-B3F2FBC4FEB5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A5B9D-2AC4-D344-A2F2-BA407BF63372}">
      <dsp:nvSpPr>
        <dsp:cNvPr id="0" name=""/>
        <dsp:cNvSpPr/>
      </dsp:nvSpPr>
      <dsp:spPr>
        <a:xfrm>
          <a:off x="3544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1.</a:t>
          </a:r>
          <a:endParaRPr lang="en-US" sz="30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45204" y="177129"/>
        <a:ext cx="1466284" cy="1339067"/>
      </dsp:txXfrm>
    </dsp:sp>
    <dsp:sp modelId="{0135EB05-C628-3941-AF2A-3812809F84D0}">
      <dsp:nvSpPr>
        <dsp:cNvPr id="0" name=""/>
        <dsp:cNvSpPr/>
      </dsp:nvSpPr>
      <dsp:spPr>
        <a:xfrm>
          <a:off x="1708108" y="654512"/>
          <a:ext cx="328516" cy="38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latin typeface="Helvetica Neue" charset="0"/>
            <a:ea typeface="Helvetica Neue" charset="0"/>
            <a:cs typeface="Helvetica Neue" charset="0"/>
          </a:endParaRPr>
        </a:p>
      </dsp:txBody>
      <dsp:txXfrm>
        <a:off x="1708108" y="731372"/>
        <a:ext cx="229961" cy="230581"/>
      </dsp:txXfrm>
    </dsp:sp>
    <dsp:sp modelId="{5225658F-C631-2442-BA0C-A436E4FFF8D9}">
      <dsp:nvSpPr>
        <dsp:cNvPr id="0" name=""/>
        <dsp:cNvSpPr/>
      </dsp:nvSpPr>
      <dsp:spPr>
        <a:xfrm>
          <a:off x="2172990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2. </a:t>
          </a:r>
          <a:endParaRPr lang="en-US" sz="30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2214650" y="177129"/>
        <a:ext cx="1466284" cy="1339067"/>
      </dsp:txXfrm>
    </dsp:sp>
    <dsp:sp modelId="{5915B569-759F-2845-9F86-285D697BA53A}">
      <dsp:nvSpPr>
        <dsp:cNvPr id="0" name=""/>
        <dsp:cNvSpPr/>
      </dsp:nvSpPr>
      <dsp:spPr>
        <a:xfrm>
          <a:off x="3877554" y="654512"/>
          <a:ext cx="328516" cy="38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latin typeface="Helvetica Neue" charset="0"/>
            <a:ea typeface="Helvetica Neue" charset="0"/>
            <a:cs typeface="Helvetica Neue" charset="0"/>
          </a:endParaRPr>
        </a:p>
      </dsp:txBody>
      <dsp:txXfrm>
        <a:off x="3877554" y="731372"/>
        <a:ext cx="229961" cy="230581"/>
      </dsp:txXfrm>
    </dsp:sp>
    <dsp:sp modelId="{3F499F65-79D8-C242-9501-776854844699}">
      <dsp:nvSpPr>
        <dsp:cNvPr id="0" name=""/>
        <dsp:cNvSpPr/>
      </dsp:nvSpPr>
      <dsp:spPr>
        <a:xfrm>
          <a:off x="4342435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Helvetica Neue" charset="0"/>
              <a:ea typeface="Helvetica Neue" charset="0"/>
              <a:cs typeface="Helvetica Neue" charset="0"/>
            </a:rPr>
            <a:t>3.</a:t>
          </a:r>
        </a:p>
      </dsp:txBody>
      <dsp:txXfrm>
        <a:off x="4384095" y="177129"/>
        <a:ext cx="1466284" cy="1339067"/>
      </dsp:txXfrm>
    </dsp:sp>
    <dsp:sp modelId="{5063ACF2-EE11-644C-B759-B7C97F075F9E}">
      <dsp:nvSpPr>
        <dsp:cNvPr id="0" name=""/>
        <dsp:cNvSpPr/>
      </dsp:nvSpPr>
      <dsp:spPr>
        <a:xfrm>
          <a:off x="6047000" y="654512"/>
          <a:ext cx="328516" cy="38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latin typeface="Helvetica Neue" charset="0"/>
            <a:ea typeface="Helvetica Neue" charset="0"/>
            <a:cs typeface="Helvetica Neue" charset="0"/>
          </a:endParaRPr>
        </a:p>
      </dsp:txBody>
      <dsp:txXfrm>
        <a:off x="6047000" y="731372"/>
        <a:ext cx="229961" cy="230581"/>
      </dsp:txXfrm>
    </dsp:sp>
    <dsp:sp modelId="{57599B50-C6C0-9548-A788-22766E84DF1D}">
      <dsp:nvSpPr>
        <dsp:cNvPr id="0" name=""/>
        <dsp:cNvSpPr/>
      </dsp:nvSpPr>
      <dsp:spPr>
        <a:xfrm>
          <a:off x="6511881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4. </a:t>
          </a:r>
          <a:endParaRPr lang="en-US" sz="30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6553541" y="177129"/>
        <a:ext cx="1466284" cy="1339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3958" y="2156436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3958" y="2642936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883961" y="1967249"/>
            <a:ext cx="3381371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99304" y="3003414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3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677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58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9958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34014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39295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33861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39295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6381224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6909330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6365877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6909330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30861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60198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1571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2869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5188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7507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865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8029576" y="15437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090432" y="15818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16476" y="14012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477" y="18018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8029576" y="27756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090432" y="28137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816476" y="26331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4816477" y="30337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8029576" y="40075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8090432" y="40456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816476" y="38650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816477" y="42656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6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4133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59450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59450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9450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9450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17159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484663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84663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84663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84663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42372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7107234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7107233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107233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7107234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684328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2987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45085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67691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2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3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1288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2128840" y="2861734"/>
            <a:ext cx="146526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288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1288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1288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26932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38306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3830640" y="2861734"/>
            <a:ext cx="146526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8306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38306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38306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950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55197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5519740" y="2861734"/>
            <a:ext cx="1465260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55197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55197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55197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60841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216778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7216777" y="2861734"/>
            <a:ext cx="1465260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7216777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216777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6778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7781173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133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6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8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100"/>
                            </p:stCondLst>
                            <p:childTnLst>
                              <p:par>
                                <p:cTn id="1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6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  <p:bldP spid="51" grpId="0" animBg="1"/>
      <p:bldP spid="5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2157413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57412" y="176073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2172758" y="2036545"/>
            <a:ext cx="2932641" cy="230982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  <a:p>
            <a:pPr marL="0" marR="0" lvl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733356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Skills</a:t>
            </a:r>
            <a:endParaRPr lang="es-ES_tradnl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733356" y="2231278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5733356" y="2834136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5733356" y="3445043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5733356" y="4092367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733355" y="19511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Photoshop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733355" y="25682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Illustrator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733355" y="31685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InDesign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733355" y="38162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Muse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5410200" y="1358901"/>
            <a:ext cx="0" cy="2989665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0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8" y="1143000"/>
            <a:ext cx="3268661" cy="46862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267200" y="3680159"/>
            <a:ext cx="439879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267201" y="4081991"/>
            <a:ext cx="439879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267199" y="4272366"/>
            <a:ext cx="4398797" cy="106163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4267202" y="1066801"/>
            <a:ext cx="43989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Skills</a:t>
            </a:r>
            <a:endParaRPr lang="es-ES_tradnl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4267202" y="1837578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4267202" y="2338836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4267202" y="2860843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4267202" y="3406567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67201" y="15574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Photoshop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267201" y="20729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Illustrator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267201" y="25843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InDesign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267201" y="31304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Muse</a:t>
            </a:r>
          </a:p>
        </p:txBody>
      </p:sp>
      <p:sp>
        <p:nvSpPr>
          <p:cNvPr id="17" name="Freeform 16"/>
          <p:cNvSpPr/>
          <p:nvPr userDrawn="1"/>
        </p:nvSpPr>
        <p:spPr>
          <a:xfrm rot="1955458">
            <a:off x="-1565485" y="1667988"/>
            <a:ext cx="5663610" cy="1623404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9"/>
          <p:cNvSpPr/>
          <p:nvPr userDrawn="1"/>
        </p:nvSpPr>
        <p:spPr>
          <a:xfrm rot="7893414">
            <a:off x="3863687" y="3577883"/>
            <a:ext cx="212542" cy="340940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718300" y="1837578"/>
            <a:ext cx="1963738" cy="174898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" y="1778002"/>
            <a:ext cx="9144000" cy="28320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2219903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40" y="2621735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2439" y="2812110"/>
            <a:ext cx="4043362" cy="137172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724239" y="630300"/>
            <a:ext cx="3957800" cy="50847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788111"/>
            <a:ext cx="33813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5" y="2342343"/>
            <a:ext cx="338137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28626" y="2230144"/>
            <a:ext cx="3383972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2618156"/>
            <a:ext cx="3366029" cy="15728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2148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416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2679701"/>
            <a:ext cx="9144000" cy="2374900"/>
          </a:xfrm>
          <a:custGeom>
            <a:avLst/>
            <a:gdLst/>
            <a:ahLst/>
            <a:cxnLst/>
            <a:rect l="l" t="t" r="r" b="b"/>
            <a:pathLst>
              <a:path w="9144000" h="2153143">
                <a:moveTo>
                  <a:pt x="3759733" y="0"/>
                </a:moveTo>
                <a:cubicBezTo>
                  <a:pt x="3838366" y="0"/>
                  <a:pt x="3906277" y="26215"/>
                  <a:pt x="3962274" y="79300"/>
                </a:cubicBezTo>
                <a:cubicBezTo>
                  <a:pt x="4017676" y="132384"/>
                  <a:pt x="4045674" y="196609"/>
                  <a:pt x="4045674" y="271321"/>
                </a:cubicBezTo>
                <a:cubicBezTo>
                  <a:pt x="4045674" y="281152"/>
                  <a:pt x="4045674" y="290982"/>
                  <a:pt x="4044482" y="300157"/>
                </a:cubicBezTo>
                <a:cubicBezTo>
                  <a:pt x="4068311" y="294914"/>
                  <a:pt x="4093331" y="291638"/>
                  <a:pt x="4120138" y="291638"/>
                </a:cubicBezTo>
                <a:cubicBezTo>
                  <a:pt x="4202346" y="291638"/>
                  <a:pt x="4272640" y="319163"/>
                  <a:pt x="4331020" y="374869"/>
                </a:cubicBezTo>
                <a:cubicBezTo>
                  <a:pt x="4348295" y="391253"/>
                  <a:pt x="4363188" y="408948"/>
                  <a:pt x="4375103" y="427298"/>
                </a:cubicBezTo>
                <a:cubicBezTo>
                  <a:pt x="4428717" y="394530"/>
                  <a:pt x="4488883" y="377490"/>
                  <a:pt x="4556794" y="377490"/>
                </a:cubicBezTo>
                <a:lnTo>
                  <a:pt x="4572000" y="378013"/>
                </a:lnTo>
                <a:lnTo>
                  <a:pt x="4587205" y="377490"/>
                </a:lnTo>
                <a:cubicBezTo>
                  <a:pt x="4655116" y="377490"/>
                  <a:pt x="4715283" y="394530"/>
                  <a:pt x="4768896" y="427298"/>
                </a:cubicBezTo>
                <a:cubicBezTo>
                  <a:pt x="4780811" y="408948"/>
                  <a:pt x="4795704" y="391253"/>
                  <a:pt x="4812979" y="374869"/>
                </a:cubicBezTo>
                <a:cubicBezTo>
                  <a:pt x="4871359" y="319163"/>
                  <a:pt x="4941653" y="291638"/>
                  <a:pt x="5023861" y="291638"/>
                </a:cubicBezTo>
                <a:cubicBezTo>
                  <a:pt x="5050668" y="291638"/>
                  <a:pt x="5075688" y="294914"/>
                  <a:pt x="5099517" y="300157"/>
                </a:cubicBezTo>
                <a:cubicBezTo>
                  <a:pt x="5098325" y="290982"/>
                  <a:pt x="5098325" y="281152"/>
                  <a:pt x="5098325" y="271321"/>
                </a:cubicBezTo>
                <a:cubicBezTo>
                  <a:pt x="5098325" y="196609"/>
                  <a:pt x="5126323" y="132384"/>
                  <a:pt x="5181725" y="79300"/>
                </a:cubicBezTo>
                <a:cubicBezTo>
                  <a:pt x="5237722" y="26215"/>
                  <a:pt x="5305633" y="0"/>
                  <a:pt x="5384267" y="0"/>
                </a:cubicBezTo>
                <a:cubicBezTo>
                  <a:pt x="5463496" y="0"/>
                  <a:pt x="5530812" y="26215"/>
                  <a:pt x="5586808" y="79300"/>
                </a:cubicBezTo>
                <a:cubicBezTo>
                  <a:pt x="5615403" y="106169"/>
                  <a:pt x="5636849" y="136316"/>
                  <a:pt x="5650550" y="169084"/>
                </a:cubicBezTo>
                <a:cubicBezTo>
                  <a:pt x="5660081" y="158598"/>
                  <a:pt x="5669612" y="148113"/>
                  <a:pt x="5680335" y="138282"/>
                </a:cubicBezTo>
                <a:cubicBezTo>
                  <a:pt x="5764927" y="58327"/>
                  <a:pt x="5866197" y="18350"/>
                  <a:pt x="5985339" y="18350"/>
                </a:cubicBezTo>
                <a:cubicBezTo>
                  <a:pt x="6104482" y="18350"/>
                  <a:pt x="6206349" y="58327"/>
                  <a:pt x="6290344" y="138282"/>
                </a:cubicBezTo>
                <a:cubicBezTo>
                  <a:pt x="6308811" y="155650"/>
                  <a:pt x="6325193" y="173672"/>
                  <a:pt x="6339564" y="192514"/>
                </a:cubicBezTo>
                <a:lnTo>
                  <a:pt x="6372991" y="245722"/>
                </a:lnTo>
                <a:lnTo>
                  <a:pt x="6402166" y="212150"/>
                </a:lnTo>
                <a:cubicBezTo>
                  <a:pt x="6458162" y="159065"/>
                  <a:pt x="6526073" y="132850"/>
                  <a:pt x="6604707" y="132850"/>
                </a:cubicBezTo>
                <a:cubicBezTo>
                  <a:pt x="6683937" y="132850"/>
                  <a:pt x="6751253" y="159065"/>
                  <a:pt x="6807249" y="212150"/>
                </a:cubicBezTo>
                <a:cubicBezTo>
                  <a:pt x="6835843" y="239019"/>
                  <a:pt x="6857289" y="269166"/>
                  <a:pt x="6870991" y="301934"/>
                </a:cubicBezTo>
                <a:cubicBezTo>
                  <a:pt x="6880522" y="291449"/>
                  <a:pt x="6890053" y="280963"/>
                  <a:pt x="6900776" y="271132"/>
                </a:cubicBezTo>
                <a:cubicBezTo>
                  <a:pt x="6985367" y="191178"/>
                  <a:pt x="7086638" y="151200"/>
                  <a:pt x="7205780" y="151200"/>
                </a:cubicBezTo>
                <a:cubicBezTo>
                  <a:pt x="7324922" y="151200"/>
                  <a:pt x="7426789" y="191178"/>
                  <a:pt x="7510785" y="271132"/>
                </a:cubicBezTo>
                <a:cubicBezTo>
                  <a:pt x="7547719" y="305867"/>
                  <a:pt x="7576312" y="343222"/>
                  <a:pt x="7597162" y="384511"/>
                </a:cubicBezTo>
                <a:cubicBezTo>
                  <a:pt x="7625757" y="377957"/>
                  <a:pt x="7656138" y="374680"/>
                  <a:pt x="7688306" y="374680"/>
                </a:cubicBezTo>
                <a:cubicBezTo>
                  <a:pt x="7793152" y="374680"/>
                  <a:pt x="7882509" y="410069"/>
                  <a:pt x="7956376" y="480193"/>
                </a:cubicBezTo>
                <a:cubicBezTo>
                  <a:pt x="7996289" y="518205"/>
                  <a:pt x="8025479" y="560148"/>
                  <a:pt x="8043946" y="606679"/>
                </a:cubicBezTo>
                <a:cubicBezTo>
                  <a:pt x="8104113" y="580465"/>
                  <a:pt x="8170237" y="567357"/>
                  <a:pt x="8242914" y="567357"/>
                </a:cubicBezTo>
                <a:cubicBezTo>
                  <a:pt x="8332270" y="567357"/>
                  <a:pt x="8411574" y="587264"/>
                  <a:pt x="8481077" y="626801"/>
                </a:cubicBezTo>
                <a:lnTo>
                  <a:pt x="8488422" y="631909"/>
                </a:lnTo>
                <a:lnTo>
                  <a:pt x="8521208" y="615142"/>
                </a:lnTo>
                <a:cubicBezTo>
                  <a:pt x="8555238" y="601789"/>
                  <a:pt x="8592172" y="595072"/>
                  <a:pt x="8632085" y="595072"/>
                </a:cubicBezTo>
                <a:cubicBezTo>
                  <a:pt x="8711910" y="595072"/>
                  <a:pt x="8779822" y="621941"/>
                  <a:pt x="8836414" y="675026"/>
                </a:cubicBezTo>
                <a:cubicBezTo>
                  <a:pt x="8872753" y="709760"/>
                  <a:pt x="8897177" y="749082"/>
                  <a:pt x="8910282" y="792992"/>
                </a:cubicBezTo>
                <a:cubicBezTo>
                  <a:pt x="8928153" y="784472"/>
                  <a:pt x="8947216" y="780540"/>
                  <a:pt x="8968662" y="780540"/>
                </a:cubicBezTo>
                <a:cubicBezTo>
                  <a:pt x="9003213" y="780540"/>
                  <a:pt x="9032999" y="791681"/>
                  <a:pt x="9058018" y="813308"/>
                </a:cubicBezTo>
                <a:cubicBezTo>
                  <a:pt x="9065167" y="787094"/>
                  <a:pt x="9079464" y="763501"/>
                  <a:pt x="9100909" y="743185"/>
                </a:cubicBezTo>
                <a:cubicBezTo>
                  <a:pt x="9114015" y="730732"/>
                  <a:pt x="9128312" y="720901"/>
                  <a:pt x="9143205" y="713693"/>
                </a:cubicBezTo>
                <a:cubicBezTo>
                  <a:pt x="9143205" y="781523"/>
                  <a:pt x="9143205" y="832396"/>
                  <a:pt x="9143205" y="870551"/>
                </a:cubicBezTo>
                <a:lnTo>
                  <a:pt x="9143205" y="877894"/>
                </a:lnTo>
                <a:lnTo>
                  <a:pt x="9144000" y="877583"/>
                </a:lnTo>
                <a:lnTo>
                  <a:pt x="9144000" y="1264698"/>
                </a:lnTo>
                <a:lnTo>
                  <a:pt x="9142413" y="1264698"/>
                </a:lnTo>
                <a:lnTo>
                  <a:pt x="9142413" y="2153143"/>
                </a:lnTo>
                <a:lnTo>
                  <a:pt x="0" y="2153143"/>
                </a:lnTo>
                <a:lnTo>
                  <a:pt x="0" y="1264698"/>
                </a:lnTo>
                <a:lnTo>
                  <a:pt x="0" y="877583"/>
                </a:lnTo>
                <a:lnTo>
                  <a:pt x="794" y="877894"/>
                </a:lnTo>
                <a:lnTo>
                  <a:pt x="794" y="870551"/>
                </a:lnTo>
                <a:cubicBezTo>
                  <a:pt x="794" y="832396"/>
                  <a:pt x="794" y="781523"/>
                  <a:pt x="794" y="713693"/>
                </a:cubicBezTo>
                <a:cubicBezTo>
                  <a:pt x="15687" y="720901"/>
                  <a:pt x="29984" y="730732"/>
                  <a:pt x="43089" y="743185"/>
                </a:cubicBezTo>
                <a:cubicBezTo>
                  <a:pt x="64535" y="763501"/>
                  <a:pt x="78832" y="787094"/>
                  <a:pt x="85981" y="813308"/>
                </a:cubicBezTo>
                <a:cubicBezTo>
                  <a:pt x="111000" y="791681"/>
                  <a:pt x="140786" y="780540"/>
                  <a:pt x="175338" y="780540"/>
                </a:cubicBezTo>
                <a:cubicBezTo>
                  <a:pt x="196783" y="780540"/>
                  <a:pt x="215846" y="784472"/>
                  <a:pt x="233718" y="792992"/>
                </a:cubicBezTo>
                <a:cubicBezTo>
                  <a:pt x="246823" y="749082"/>
                  <a:pt x="271247" y="709760"/>
                  <a:pt x="307585" y="675026"/>
                </a:cubicBezTo>
                <a:cubicBezTo>
                  <a:pt x="364178" y="621941"/>
                  <a:pt x="432089" y="595072"/>
                  <a:pt x="511914" y="595072"/>
                </a:cubicBezTo>
                <a:cubicBezTo>
                  <a:pt x="551827" y="595072"/>
                  <a:pt x="588761" y="601789"/>
                  <a:pt x="622791" y="615142"/>
                </a:cubicBezTo>
                <a:lnTo>
                  <a:pt x="655577" y="631909"/>
                </a:lnTo>
                <a:lnTo>
                  <a:pt x="662922" y="626801"/>
                </a:lnTo>
                <a:cubicBezTo>
                  <a:pt x="732424" y="587264"/>
                  <a:pt x="811729" y="567357"/>
                  <a:pt x="901086" y="567357"/>
                </a:cubicBezTo>
                <a:cubicBezTo>
                  <a:pt x="973762" y="567357"/>
                  <a:pt x="1039887" y="580465"/>
                  <a:pt x="1100053" y="606679"/>
                </a:cubicBezTo>
                <a:cubicBezTo>
                  <a:pt x="1118520" y="560148"/>
                  <a:pt x="1147710" y="518205"/>
                  <a:pt x="1187623" y="480193"/>
                </a:cubicBezTo>
                <a:cubicBezTo>
                  <a:pt x="1261491" y="410069"/>
                  <a:pt x="1350848" y="374680"/>
                  <a:pt x="1455693" y="374680"/>
                </a:cubicBezTo>
                <a:cubicBezTo>
                  <a:pt x="1487862" y="374680"/>
                  <a:pt x="1518243" y="377957"/>
                  <a:pt x="1546837" y="384511"/>
                </a:cubicBezTo>
                <a:cubicBezTo>
                  <a:pt x="1567686" y="343222"/>
                  <a:pt x="1596281" y="305867"/>
                  <a:pt x="1633215" y="271132"/>
                </a:cubicBezTo>
                <a:cubicBezTo>
                  <a:pt x="1717210" y="191178"/>
                  <a:pt x="1819077" y="151200"/>
                  <a:pt x="1938219" y="151200"/>
                </a:cubicBezTo>
                <a:cubicBezTo>
                  <a:pt x="2057362" y="151200"/>
                  <a:pt x="2158632" y="191178"/>
                  <a:pt x="2243223" y="271132"/>
                </a:cubicBezTo>
                <a:cubicBezTo>
                  <a:pt x="2253947" y="280963"/>
                  <a:pt x="2263478" y="291449"/>
                  <a:pt x="2273009" y="301934"/>
                </a:cubicBezTo>
                <a:cubicBezTo>
                  <a:pt x="2286710" y="269166"/>
                  <a:pt x="2308156" y="239019"/>
                  <a:pt x="2336750" y="212150"/>
                </a:cubicBezTo>
                <a:cubicBezTo>
                  <a:pt x="2392747" y="159065"/>
                  <a:pt x="2460063" y="132850"/>
                  <a:pt x="2539292" y="132850"/>
                </a:cubicBezTo>
                <a:cubicBezTo>
                  <a:pt x="2617926" y="132850"/>
                  <a:pt x="2685837" y="159065"/>
                  <a:pt x="2741834" y="212150"/>
                </a:cubicBezTo>
                <a:lnTo>
                  <a:pt x="2771008" y="245722"/>
                </a:lnTo>
                <a:lnTo>
                  <a:pt x="2804435" y="192514"/>
                </a:lnTo>
                <a:cubicBezTo>
                  <a:pt x="2818807" y="173672"/>
                  <a:pt x="2835188" y="155650"/>
                  <a:pt x="2853656" y="138282"/>
                </a:cubicBezTo>
                <a:cubicBezTo>
                  <a:pt x="2937651" y="58327"/>
                  <a:pt x="3039517" y="18350"/>
                  <a:pt x="3158660" y="18350"/>
                </a:cubicBezTo>
                <a:cubicBezTo>
                  <a:pt x="3277802" y="18350"/>
                  <a:pt x="3379073" y="58327"/>
                  <a:pt x="3463664" y="138282"/>
                </a:cubicBezTo>
                <a:cubicBezTo>
                  <a:pt x="3474387" y="148113"/>
                  <a:pt x="3483918" y="158598"/>
                  <a:pt x="3493450" y="169084"/>
                </a:cubicBezTo>
                <a:cubicBezTo>
                  <a:pt x="3507150" y="136316"/>
                  <a:pt x="3528596" y="106169"/>
                  <a:pt x="3557190" y="79300"/>
                </a:cubicBezTo>
                <a:cubicBezTo>
                  <a:pt x="3613188" y="26215"/>
                  <a:pt x="3680503" y="0"/>
                  <a:pt x="375973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003057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36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 rot="10800000">
            <a:off x="0" y="0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2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1" name="Freeform 35"/>
          <p:cNvSpPr>
            <a:spLocks/>
          </p:cNvSpPr>
          <p:nvPr userDrawn="1"/>
        </p:nvSpPr>
        <p:spPr bwMode="auto">
          <a:xfrm>
            <a:off x="655640" y="1656729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35"/>
          <p:cNvSpPr>
            <a:spLocks/>
          </p:cNvSpPr>
          <p:nvPr userDrawn="1"/>
        </p:nvSpPr>
        <p:spPr bwMode="auto">
          <a:xfrm flipH="1">
            <a:off x="5926754" y="3098081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animBg="1"/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ection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48"/>
          </p:nvPr>
        </p:nvSpPr>
        <p:spPr>
          <a:xfrm rot="10800000">
            <a:off x="0" y="-55031"/>
            <a:ext cx="9174162" cy="5770031"/>
          </a:xfrm>
          <a:custGeom>
            <a:avLst/>
            <a:gdLst>
              <a:gd name="connsiteX0" fmla="*/ 0 w 3903662"/>
              <a:gd name="connsiteY0" fmla="*/ 0 h 3433231"/>
              <a:gd name="connsiteX1" fmla="*/ 3903662 w 3903662"/>
              <a:gd name="connsiteY1" fmla="*/ 0 h 3433231"/>
              <a:gd name="connsiteX2" fmla="*/ 3903662 w 3903662"/>
              <a:gd name="connsiteY2" fmla="*/ 3433231 h 3433231"/>
              <a:gd name="connsiteX3" fmla="*/ 0 w 3903662"/>
              <a:gd name="connsiteY3" fmla="*/ 3433231 h 3433231"/>
              <a:gd name="connsiteX4" fmla="*/ 0 w 3903662"/>
              <a:gd name="connsiteY4" fmla="*/ 0 h 34332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415109 h 5848340"/>
              <a:gd name="connsiteX1" fmla="*/ 9174162 w 9174162"/>
              <a:gd name="connsiteY1" fmla="*/ 78309 h 5848340"/>
              <a:gd name="connsiteX2" fmla="*/ 3903662 w 9174162"/>
              <a:gd name="connsiteY2" fmla="*/ 5848340 h 5848340"/>
              <a:gd name="connsiteX3" fmla="*/ 0 w 9174162"/>
              <a:gd name="connsiteY3" fmla="*/ 5848340 h 5848340"/>
              <a:gd name="connsiteX4" fmla="*/ 0 w 9174162"/>
              <a:gd name="connsiteY4" fmla="*/ 2415109 h 5848340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4162" h="5770031">
                <a:moveTo>
                  <a:pt x="0" y="2336800"/>
                </a:moveTo>
                <a:cubicBezTo>
                  <a:pt x="5191654" y="2548467"/>
                  <a:pt x="8097308" y="512233"/>
                  <a:pt x="9174162" y="0"/>
                </a:cubicBezTo>
                <a:cubicBezTo>
                  <a:pt x="7671329" y="1351844"/>
                  <a:pt x="6651095" y="1738487"/>
                  <a:pt x="5935662" y="5757331"/>
                </a:cubicBezTo>
                <a:lnTo>
                  <a:pt x="0" y="5770031"/>
                </a:lnTo>
                <a:lnTo>
                  <a:pt x="0" y="23368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465639" y="41250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465640" y="45141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465639" y="47045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8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7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2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7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8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5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7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6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56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9144000" cy="309067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42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122313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38" y="162496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7784" y="1900775"/>
            <a:ext cx="2932641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67783" y="4523255"/>
            <a:ext cx="2932641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7783" y="3974582"/>
            <a:ext cx="293264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67783" y="4317574"/>
            <a:ext cx="2932641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98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027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58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5243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77414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75720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2016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78260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770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48741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48741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48741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911446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11446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911446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48741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48741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48741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11446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11446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11446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748741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748741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748741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6911446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911446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6911446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4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1381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81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1381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1354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1354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1354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14870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14870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14870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894513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894513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894513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07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be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Freeform 17"/>
          <p:cNvSpPr/>
          <p:nvPr userDrawn="1"/>
        </p:nvSpPr>
        <p:spPr>
          <a:xfrm>
            <a:off x="900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985279" y="3362259"/>
            <a:ext cx="540000" cy="54000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5358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Freeform 75"/>
          <p:cNvSpPr/>
          <p:nvPr userDrawn="1"/>
        </p:nvSpPr>
        <p:spPr>
          <a:xfrm>
            <a:off x="30338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3118879" y="3362259"/>
            <a:ext cx="540000" cy="540000"/>
          </a:xfrm>
          <a:prstGeom prst="ellipse">
            <a:avLst/>
          </a:prstGeom>
          <a:solidFill>
            <a:schemeClr val="accent2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31307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4" name="Freeform 93"/>
          <p:cNvSpPr/>
          <p:nvPr userDrawn="1"/>
        </p:nvSpPr>
        <p:spPr>
          <a:xfrm>
            <a:off x="5218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5" name="Oval 94"/>
          <p:cNvSpPr>
            <a:spLocks noChangeAspect="1"/>
          </p:cNvSpPr>
          <p:nvPr userDrawn="1"/>
        </p:nvSpPr>
        <p:spPr>
          <a:xfrm>
            <a:off x="5303279" y="3362259"/>
            <a:ext cx="540000" cy="540000"/>
          </a:xfrm>
          <a:prstGeom prst="ellipse">
            <a:avLst/>
          </a:prstGeom>
          <a:solidFill>
            <a:schemeClr val="accent3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3151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73899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7" name="Oval 106"/>
          <p:cNvSpPr>
            <a:spLocks noChangeAspect="1"/>
          </p:cNvSpPr>
          <p:nvPr userDrawn="1"/>
        </p:nvSpPr>
        <p:spPr>
          <a:xfrm>
            <a:off x="7474979" y="3362259"/>
            <a:ext cx="540000" cy="540000"/>
          </a:xfrm>
          <a:prstGeom prst="ellipse">
            <a:avLst/>
          </a:prstGeom>
          <a:solidFill>
            <a:schemeClr val="accent4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4868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220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1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00"/>
                            </p:stCondLst>
                            <p:childTnLst>
                              <p:par>
                                <p:cTn id="10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20" grpId="0" animBg="1"/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8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animBg="1"/>
      <p:bldP spid="95" grpId="0" animBg="1"/>
      <p:bldP spid="9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animBg="1"/>
      <p:bldP spid="107" grpId="0" animBg="1"/>
      <p:bldP spid="10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te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81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70483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89252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4356100" cy="57149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23131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24963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900775"/>
            <a:ext cx="3903663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78373" y="4523255"/>
            <a:ext cx="390366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73" y="3974582"/>
            <a:ext cx="390366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78373" y="4317574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593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584700"/>
            <a:ext cx="3903663" cy="88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8962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88962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4778375" y="4584700"/>
            <a:ext cx="3903663" cy="88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914900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4914900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73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3"/>
            <a:ext cx="9144000" cy="250647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501987"/>
            <a:ext cx="8230129" cy="649977"/>
          </a:xfrm>
          <a:prstGeom prst="rect">
            <a:avLst/>
          </a:prstGeom>
        </p:spPr>
        <p:txBody>
          <a:bodyPr vert="horz" lIns="0" tIns="0" rIns="0" bIns="0" numCol="2" spcCol="36000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050409"/>
            <a:ext cx="41576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09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708401"/>
            <a:ext cx="239713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381900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3381900" y="3708401"/>
            <a:ext cx="239713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72610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72610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72610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52438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80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902072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902072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902072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381900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289671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6284907" y="3708401"/>
            <a:ext cx="239713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805079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805079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05079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284907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48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3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/>
      <p:bldP spid="101" grpId="0" animBg="1"/>
      <p:bldP spid="10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419603"/>
            <a:ext cx="2607735" cy="8974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96371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5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596371" y="4947392"/>
            <a:ext cx="233977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4419603"/>
            <a:ext cx="2607735" cy="8974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3388460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4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379994" y="4947392"/>
            <a:ext cx="233977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4419603"/>
            <a:ext cx="2607735" cy="8974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6178539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3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6178539" y="4947392"/>
            <a:ext cx="233977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47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768600"/>
            <a:ext cx="3903663" cy="3238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24405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4778375" y="2768600"/>
            <a:ext cx="3903663" cy="3238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850343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452438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452437" y="4965700"/>
            <a:ext cx="3903663" cy="3238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24405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0"/>
          </p:nvPr>
        </p:nvSpPr>
        <p:spPr>
          <a:xfrm>
            <a:off x="4778376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4778375" y="4965700"/>
            <a:ext cx="3903663" cy="3238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850343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645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4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animBg="1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962401"/>
            <a:ext cx="1457326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2124600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2124600" y="3962401"/>
            <a:ext cx="1457326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38131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3808407" y="3962401"/>
            <a:ext cx="1457326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76"/>
          </p:nvPr>
        </p:nvSpPr>
        <p:spPr>
          <a:xfrm>
            <a:off x="55022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97507" y="3962401"/>
            <a:ext cx="1457326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77"/>
          </p:nvPr>
        </p:nvSpPr>
        <p:spPr>
          <a:xfrm>
            <a:off x="7216773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212009" y="3962401"/>
            <a:ext cx="1457326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83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4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100" grpId="0"/>
      <p:bldP spid="101" grpId="0" animBg="1"/>
      <p:bldP spid="22" grpId="0"/>
      <p:bldP spid="23" grpId="0" animBg="1"/>
      <p:bldP spid="24" grpId="0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692403"/>
            <a:ext cx="2607735" cy="482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6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2692403"/>
            <a:ext cx="2607735" cy="4825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5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2692403"/>
            <a:ext cx="2607735" cy="482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4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82"/>
          </p:nvPr>
        </p:nvSpPr>
        <p:spPr>
          <a:xfrm>
            <a:off x="452438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452437" y="4889503"/>
            <a:ext cx="2607735" cy="4825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587906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2495032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85"/>
          </p:nvPr>
        </p:nvSpPr>
        <p:spPr>
          <a:xfrm>
            <a:off x="3255961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3255960" y="4889503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3379995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7" hasCustomPrompt="1"/>
          </p:nvPr>
        </p:nvSpPr>
        <p:spPr>
          <a:xfrm>
            <a:off x="526351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88"/>
          </p:nvPr>
        </p:nvSpPr>
        <p:spPr>
          <a:xfrm>
            <a:off x="6043076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6043075" y="4889503"/>
            <a:ext cx="2607735" cy="4825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9" hasCustomPrompt="1"/>
          </p:nvPr>
        </p:nvSpPr>
        <p:spPr>
          <a:xfrm>
            <a:off x="6170074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90" hasCustomPrompt="1"/>
          </p:nvPr>
        </p:nvSpPr>
        <p:spPr>
          <a:xfrm>
            <a:off x="809222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63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8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3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3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animBg="1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0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295997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2591994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51"/>
          </p:nvPr>
        </p:nvSpPr>
        <p:spPr>
          <a:xfrm>
            <a:off x="3887991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 noChangeAspect="1"/>
          </p:cNvSpPr>
          <p:nvPr>
            <p:ph type="pic" sz="quarter" idx="52"/>
          </p:nvPr>
        </p:nvSpPr>
        <p:spPr>
          <a:xfrm>
            <a:off x="5183988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7" name="Picture Placeholder 2"/>
          <p:cNvSpPr>
            <a:spLocks noGrp="1" noChangeAspect="1"/>
          </p:cNvSpPr>
          <p:nvPr>
            <p:ph type="pic" sz="quarter" idx="53"/>
          </p:nvPr>
        </p:nvSpPr>
        <p:spPr>
          <a:xfrm>
            <a:off x="6479985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 noChangeAspect="1"/>
          </p:cNvSpPr>
          <p:nvPr>
            <p:ph type="pic" sz="quarter" idx="54"/>
          </p:nvPr>
        </p:nvSpPr>
        <p:spPr>
          <a:xfrm>
            <a:off x="7775982" y="0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0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295997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2591994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 noChangeAspect="1"/>
          </p:cNvSpPr>
          <p:nvPr>
            <p:ph type="pic" sz="quarter" idx="58"/>
          </p:nvPr>
        </p:nvSpPr>
        <p:spPr>
          <a:xfrm>
            <a:off x="3887991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 noChangeAspect="1"/>
          </p:cNvSpPr>
          <p:nvPr>
            <p:ph type="pic" sz="quarter" idx="59"/>
          </p:nvPr>
        </p:nvSpPr>
        <p:spPr>
          <a:xfrm>
            <a:off x="5183988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 noChangeAspect="1"/>
          </p:cNvSpPr>
          <p:nvPr>
            <p:ph type="pic" sz="quarter" idx="60"/>
          </p:nvPr>
        </p:nvSpPr>
        <p:spPr>
          <a:xfrm>
            <a:off x="6479985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5" name="Picture Placeholder 2"/>
          <p:cNvSpPr>
            <a:spLocks noGrp="1" noChangeAspect="1"/>
          </p:cNvSpPr>
          <p:nvPr>
            <p:ph type="pic" sz="quarter" idx="61"/>
          </p:nvPr>
        </p:nvSpPr>
        <p:spPr>
          <a:xfrm>
            <a:off x="7775982" y="1295996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0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295997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2591994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65"/>
          </p:nvPr>
        </p:nvSpPr>
        <p:spPr>
          <a:xfrm>
            <a:off x="3887991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183988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67"/>
          </p:nvPr>
        </p:nvSpPr>
        <p:spPr>
          <a:xfrm>
            <a:off x="6479985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7775982" y="2591992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951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165100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664297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3163494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165100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664297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3163494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165100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664297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3163494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70"/>
          </p:nvPr>
        </p:nvSpPr>
        <p:spPr>
          <a:xfrm>
            <a:off x="165100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664297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72"/>
          </p:nvPr>
        </p:nvSpPr>
        <p:spPr>
          <a:xfrm>
            <a:off x="3163494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50548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69317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03196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05028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880840"/>
            <a:ext cx="3903663" cy="365387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236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9" grpId="0"/>
      <p:bldP spid="80" grpId="0"/>
      <p:bldP spid="81" grpId="0"/>
      <p:bldP spid="86" grpId="0"/>
      <p:bldP spid="87" grpId="0"/>
      <p:bldP spid="88" grpId="0"/>
      <p:bldP spid="25" grpId="0"/>
      <p:bldP spid="26" grpId="0"/>
      <p:bldP spid="27" grpId="0"/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61914"/>
            <a:ext cx="8229600" cy="3812253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8899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40748"/>
            <a:ext cx="8229600" cy="4074720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35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72498"/>
            <a:ext cx="8229600" cy="4093770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6079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38133" y="1278122"/>
            <a:ext cx="4605867" cy="30906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4741333" cy="3090677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004328" y="1883258"/>
            <a:ext cx="366977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004328" y="2302027"/>
            <a:ext cx="366977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04328" y="2601224"/>
            <a:ext cx="3669772" cy="1310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7354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638300"/>
            <a:ext cx="9144000" cy="23347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069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143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040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60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47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199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719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4706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366533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6886576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6873877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4638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</p:spTree>
    <p:extLst>
      <p:ext uri="{BB962C8B-B14F-4D97-AF65-F5344CB8AC3E}">
        <p14:creationId xmlns:p14="http://schemas.microsoft.com/office/powerpoint/2010/main" val="36349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28" name="Rounded Rectangle 27"/>
          <p:cNvSpPr/>
          <p:nvPr userDrawn="1"/>
        </p:nvSpPr>
        <p:spPr>
          <a:xfrm>
            <a:off x="4689476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50332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91176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91177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6" name="Rounded Rectangle 35"/>
          <p:cNvSpPr/>
          <p:nvPr userDrawn="1"/>
        </p:nvSpPr>
        <p:spPr>
          <a:xfrm>
            <a:off x="4689476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50332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591176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5591177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4689476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4750332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5591176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5591177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64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2932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541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24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42523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3132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115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7219423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280279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378576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12932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3541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524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42523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132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34115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7219423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280279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6378576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2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452438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13294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2065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3416833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3477689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1656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6378576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439432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132638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2065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4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41656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7132638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02498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0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8" r:id="rId11"/>
    <p:sldLayoutId id="2147483709" r:id="rId12"/>
    <p:sldLayoutId id="2147483717" r:id="rId13"/>
    <p:sldLayoutId id="2147483683" r:id="rId14"/>
    <p:sldLayoutId id="2147483691" r:id="rId15"/>
    <p:sldLayoutId id="2147483692" r:id="rId16"/>
    <p:sldLayoutId id="2147483693" r:id="rId17"/>
    <p:sldLayoutId id="2147483694" r:id="rId18"/>
    <p:sldLayoutId id="2147483671" r:id="rId19"/>
    <p:sldLayoutId id="2147483701" r:id="rId20"/>
    <p:sldLayoutId id="2147483714" r:id="rId21"/>
    <p:sldLayoutId id="2147483715" r:id="rId22"/>
    <p:sldLayoutId id="2147483722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07" r:id="rId30"/>
    <p:sldLayoutId id="2147483702" r:id="rId31"/>
    <p:sldLayoutId id="2147483718" r:id="rId32"/>
    <p:sldLayoutId id="2147483703" r:id="rId33"/>
    <p:sldLayoutId id="2147483704" r:id="rId34"/>
    <p:sldLayoutId id="2147483705" r:id="rId35"/>
    <p:sldLayoutId id="2147483716" r:id="rId36"/>
    <p:sldLayoutId id="2147483719" r:id="rId37"/>
    <p:sldLayoutId id="2147483713" r:id="rId38"/>
    <p:sldLayoutId id="2147483712" r:id="rId39"/>
    <p:sldLayoutId id="2147483706" r:id="rId40"/>
    <p:sldLayoutId id="2147483710" r:id="rId41"/>
    <p:sldLayoutId id="2147483711" r:id="rId42"/>
    <p:sldLayoutId id="2147483720" r:id="rId43"/>
    <p:sldLayoutId id="2147483721" r:id="rId44"/>
    <p:sldLayoutId id="2147483723" r:id="rId45"/>
    <p:sldLayoutId id="2147483724" r:id="rId46"/>
    <p:sldLayoutId id="2147483686" r:id="rId47"/>
    <p:sldLayoutId id="2147483684" r:id="rId48"/>
    <p:sldLayoutId id="2147483685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40503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77" indent="-303777" algn="l" defTabSz="40503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184" indent="-253147" algn="l" defTabSz="405037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591" indent="-202518" algn="l" defTabSz="40503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626" indent="-202518" algn="l" defTabSz="40503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62" indent="-202518" algn="l" defTabSz="405037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698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35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771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807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37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7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10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144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18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216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5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28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7E9AF5-AB6E-4C3F-9F19-D9145751F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70" y="156144"/>
            <a:ext cx="6263588" cy="352326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185617" y="3444555"/>
            <a:ext cx="3366029" cy="1280723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30</a:t>
            </a:r>
            <a:r>
              <a:rPr lang="en-US" sz="14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May, 2018</a:t>
            </a:r>
          </a:p>
        </p:txBody>
      </p:sp>
      <p:sp>
        <p:nvSpPr>
          <p:cNvPr id="12" name="Freeform 11"/>
          <p:cNvSpPr/>
          <p:nvPr/>
        </p:nvSpPr>
        <p:spPr>
          <a:xfrm rot="9340997">
            <a:off x="2067120" y="4015714"/>
            <a:ext cx="3519006" cy="1151030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4199466 w 4199466"/>
              <a:gd name="connsiteY0" fmla="*/ 243473 h 1115335"/>
              <a:gd name="connsiteX1" fmla="*/ 2099733 w 4199466"/>
              <a:gd name="connsiteY1" fmla="*/ 599074 h 1115335"/>
              <a:gd name="connsiteX2" fmla="*/ 2641098 w 4199466"/>
              <a:gd name="connsiteY2" fmla="*/ 1115187 h 1115335"/>
              <a:gd name="connsiteX3" fmla="*/ 3183466 w 4199466"/>
              <a:gd name="connsiteY3" fmla="*/ 649873 h 1115335"/>
              <a:gd name="connsiteX4" fmla="*/ 0 w 4199466"/>
              <a:gd name="connsiteY4" fmla="*/ 412806 h 1115335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9466" h="1151030">
                <a:moveTo>
                  <a:pt x="4199466" y="279036"/>
                </a:moveTo>
                <a:cubicBezTo>
                  <a:pt x="3241321" y="239525"/>
                  <a:pt x="2236563" y="182670"/>
                  <a:pt x="2099733" y="634637"/>
                </a:cubicBezTo>
                <a:cubicBezTo>
                  <a:pt x="1962903" y="1086604"/>
                  <a:pt x="2460476" y="1142284"/>
                  <a:pt x="2641098" y="1150750"/>
                </a:cubicBezTo>
                <a:cubicBezTo>
                  <a:pt x="2821720" y="1159216"/>
                  <a:pt x="3197646" y="975667"/>
                  <a:pt x="3183466" y="685436"/>
                </a:cubicBezTo>
                <a:cubicBezTo>
                  <a:pt x="3169286" y="395205"/>
                  <a:pt x="2111021" y="-553521"/>
                  <a:pt x="0" y="4483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9"/>
          <p:cNvSpPr/>
          <p:nvPr/>
        </p:nvSpPr>
        <p:spPr>
          <a:xfrm rot="2110876">
            <a:off x="5439485" y="3740993"/>
            <a:ext cx="190172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mage result for moving piano gif for pp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55" y="1917778"/>
            <a:ext cx="1315504" cy="16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BEA4F-5435-4B25-9A31-45CB1561A3FB}"/>
              </a:ext>
            </a:extLst>
          </p:cNvPr>
          <p:cNvSpPr txBox="1"/>
          <p:nvPr/>
        </p:nvSpPr>
        <p:spPr>
          <a:xfrm>
            <a:off x="-1781" y="4460306"/>
            <a:ext cx="2782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Singara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CSED, TIET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E7734-1BF2-45F5-A430-B680597E0D46}"/>
              </a:ext>
            </a:extLst>
          </p:cNvPr>
          <p:cNvSpPr txBox="1"/>
          <p:nvPr/>
        </p:nvSpPr>
        <p:spPr>
          <a:xfrm>
            <a:off x="5534571" y="4451838"/>
            <a:ext cx="3573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Akshay Sharma | 101683035 | COE 1</a:t>
            </a:r>
          </a:p>
          <a:p>
            <a:pPr algn="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Mahajan | 101683033 | COE 1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Sharma | 101503008 | COE 1</a:t>
            </a:r>
          </a:p>
        </p:txBody>
      </p: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Project Execution Completed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4"/>
          </p:nvPr>
        </p:nvSpPr>
        <p:spPr>
          <a:xfrm>
            <a:off x="413811" y="3902553"/>
            <a:ext cx="1770592" cy="701161"/>
          </a:xfrm>
        </p:spPr>
        <p:txBody>
          <a:bodyPr/>
          <a:lstStyle/>
          <a:p>
            <a:pPr lvl="0"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Created the architecture for our project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6"/>
          </p:nvPr>
        </p:nvSpPr>
        <p:spPr>
          <a:xfrm>
            <a:off x="6857267" y="3902553"/>
            <a:ext cx="1770592" cy="701161"/>
          </a:xfrm>
        </p:spPr>
        <p:txBody>
          <a:bodyPr/>
          <a:lstStyle/>
          <a:p>
            <a:pPr lvl="0"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Simulate associated piano tone based on the detected segment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67"/>
          </p:nvPr>
        </p:nvSpPr>
        <p:spPr>
          <a:xfrm>
            <a:off x="6656447" y="3108835"/>
            <a:ext cx="2172232" cy="28781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Simulate piano tones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9"/>
          </p:nvPr>
        </p:nvSpPr>
        <p:spPr>
          <a:xfrm>
            <a:off x="4673348" y="3945279"/>
            <a:ext cx="1770592" cy="1487231"/>
          </a:xfrm>
        </p:spPr>
        <p:txBody>
          <a:bodyPr/>
          <a:lstStyle/>
          <a:p>
            <a:pPr lvl="0"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Finalized the implementation of real time sensing algorithm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70"/>
          </p:nvPr>
        </p:nvSpPr>
        <p:spPr>
          <a:xfrm>
            <a:off x="4567238" y="3108834"/>
            <a:ext cx="1982813" cy="28781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Implemented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Real Time sensing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72"/>
          </p:nvPr>
        </p:nvSpPr>
        <p:spPr>
          <a:xfrm>
            <a:off x="2489429" y="3902551"/>
            <a:ext cx="1770592" cy="701161"/>
          </a:xfrm>
        </p:spPr>
        <p:txBody>
          <a:bodyPr/>
          <a:lstStyle/>
          <a:p>
            <a:pPr lvl="0"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Procured &amp; assembled hardware based on system design specification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2474324" y="3108835"/>
            <a:ext cx="1770592" cy="28781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Hardware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Assembled</a:t>
            </a: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45629134"/>
              </p:ext>
            </p:extLst>
          </p:nvPr>
        </p:nvGraphicFramePr>
        <p:xfrm>
          <a:off x="452438" y="1066800"/>
          <a:ext cx="8065030" cy="1693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41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92781" y="475142"/>
            <a:ext cx="8229600" cy="359817"/>
          </a:xfrm>
        </p:spPr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Future plans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452438" y="2011741"/>
            <a:ext cx="4463594" cy="2579914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 to improve real time sensing.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prototype with proper casing to give it a finishing and premium piano look.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using other real time sensing algorithms in OpenCV which might be more robust to varied lighting or other conditions.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237" b="-14237"/>
          <a:stretch/>
        </p:blipFill>
        <p:spPr>
          <a:xfrm>
            <a:off x="4997372" y="357167"/>
            <a:ext cx="3957800" cy="5084700"/>
          </a:xfrm>
        </p:spPr>
      </p:pic>
    </p:spTree>
    <p:extLst>
      <p:ext uri="{BB962C8B-B14F-4D97-AF65-F5344CB8AC3E}">
        <p14:creationId xmlns:p14="http://schemas.microsoft.com/office/powerpoint/2010/main" val="345484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7808B7-BC1F-F143-BAAD-65A376A222B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D1736-C28B-4F41-AA5D-C720FA544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5658" y="1618158"/>
            <a:ext cx="3383973" cy="1939854"/>
          </a:xfrm>
        </p:spPr>
        <p:txBody>
          <a:bodyPr/>
          <a:lstStyle/>
          <a:p>
            <a:r>
              <a:rPr lang="en-US" sz="5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</a:t>
            </a:r>
          </a:p>
          <a:p>
            <a:r>
              <a:rPr lang="en-US" sz="5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16309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0243" y="228130"/>
            <a:ext cx="4230796" cy="359817"/>
          </a:xfrm>
        </p:spPr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ea typeface="Lato Heavy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43971" y="688475"/>
            <a:ext cx="8474561" cy="279495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Pianos are large instruments that need to be carried in a large bag and are prone to damage.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 virtual piano that just uses semi-transparent plastic sheet.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human fingers through plastic sheet &amp; simulate associate piano tone for each section to play piano tones using a speaker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DDE21-FD79-D144-BF37-EDE291945C4F}"/>
              </a:ext>
            </a:extLst>
          </p:cNvPr>
          <p:cNvSpPr txBox="1"/>
          <p:nvPr/>
        </p:nvSpPr>
        <p:spPr>
          <a:xfrm>
            <a:off x="330243" y="3251776"/>
            <a:ext cx="53472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portable virtual piano that just uses semi-transparent plastic sheet that can be carried anywhere and does not have any electronic components in it.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Pianos will be much cheaper than traditional pianos.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young children to get a feel for music and will act as a stepping stone for some of the world’s greatest artists.</a:t>
            </a:r>
          </a:p>
        </p:txBody>
      </p:sp>
      <p:pic>
        <p:nvPicPr>
          <p:cNvPr id="8" name="Picture 2" descr="Image result for moving piano gif for pp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64" y="2779486"/>
            <a:ext cx="1998871" cy="251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8849" y="2448882"/>
            <a:ext cx="439057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Lato Heavy" panose="020F0502020204030203" pitchFamily="34" charset="0"/>
                <a:cs typeface="Times New Roman" panose="02020603050405020304" pitchFamily="18" charset="0"/>
              </a:rPr>
              <a:t>Approved Objectives</a:t>
            </a:r>
          </a:p>
        </p:txBody>
      </p:sp>
    </p:spTree>
    <p:extLst>
      <p:ext uri="{BB962C8B-B14F-4D97-AF65-F5344CB8AC3E}">
        <p14:creationId xmlns:p14="http://schemas.microsoft.com/office/powerpoint/2010/main" val="5105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DB6C2B-71C1-504C-9293-340E4991EE57}"/>
              </a:ext>
            </a:extLst>
          </p:cNvPr>
          <p:cNvSpPr txBox="1"/>
          <p:nvPr/>
        </p:nvSpPr>
        <p:spPr>
          <a:xfrm>
            <a:off x="74707" y="69836"/>
            <a:ext cx="1775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Lato Heavy" panose="020F0502020204030203" pitchFamily="34" charset="0"/>
                <a:cs typeface="Times New Roman" panose="02020603050405020304" pitchFamily="18" charset="0"/>
              </a:rPr>
              <a:t>Use-Case Diagram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3" y="957944"/>
            <a:ext cx="7504430" cy="4666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53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DB6C2B-71C1-504C-9293-340E4991EE57}"/>
              </a:ext>
            </a:extLst>
          </p:cNvPr>
          <p:cNvSpPr txBox="1"/>
          <p:nvPr/>
        </p:nvSpPr>
        <p:spPr>
          <a:xfrm>
            <a:off x="133571" y="62579"/>
            <a:ext cx="1775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Lato Heavy" panose="020F0502020204030203" pitchFamily="34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69" y="311104"/>
            <a:ext cx="5479188" cy="5403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6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ea typeface="Lato Heavy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52438" y="2099732"/>
            <a:ext cx="4102629" cy="78270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5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best team is where </a:t>
            </a:r>
          </a:p>
          <a:p>
            <a:r>
              <a:rPr lang="en-US" dirty="0">
                <a:solidFill>
                  <a:schemeClr val="bg1"/>
                </a:solidFill>
              </a:rPr>
              <a:t>the best leader be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59235511"/>
              </p:ext>
            </p:extLst>
          </p:nvPr>
        </p:nvGraphicFramePr>
        <p:xfrm>
          <a:off x="-60960" y="1113132"/>
          <a:ext cx="88544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36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0B2C1C-F408-D646-BA38-A52C0EE17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460B2C1C-F408-D646-BA38-A52C0EE176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F5A38F9-B573-C044-8890-04B11BEA97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DF5A38F9-B573-C044-8890-04B11BEA97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C74D05-0D08-E24F-9ABB-275B6BCC9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7FC74D05-0D08-E24F-9ABB-275B6BCC9F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EA195E4-439B-B34C-BAAE-B0A35B9399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9EA195E4-439B-B34C-BAAE-B0A35B9399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6901EB-FABE-EF4E-A792-BB5DA1148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6B6901EB-FABE-EF4E-A792-BB5DA1148B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7738EE0-4B8D-B44C-8EAF-24A72D235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B7738EE0-4B8D-B44C-8EAF-24A72D2350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642DB8-D507-284A-B404-A150A57D0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E642DB8-D507-284A-B404-A150A57D00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E1A2C3A-A20A-2641-B956-C093CF2238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4E1A2C3A-A20A-2641-B956-C093CF2238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D5DE19-655D-1349-BBEF-6DBB9B570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dgm id="{A7D5DE19-655D-1349-BBEF-6DBB9B570A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76AD911-948D-964E-9328-B3F2FBC4F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dgm id="{176AD911-948D-964E-9328-B3F2FBC4FE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7D2DAE-5B3F-0449-A57C-25BB321AE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graphicEl>
                                              <a:dgm id="{167D2DAE-5B3F-0449-A57C-25BB321AE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0707B-51F1-4D4C-8BAA-69F6EED1B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Data Centered Architecture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71" y="1008743"/>
            <a:ext cx="5357631" cy="4261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97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D4988-BD1B-B448-A192-D5089DA58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ea typeface="Lato Semibold" panose="020F0502020204030203" pitchFamily="34" charset="0"/>
                <a:cs typeface="Times New Roman" panose="02020603050405020304" pitchFamily="18" charset="0"/>
              </a:rPr>
              <a:t>Context Diagram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49008" y="927146"/>
            <a:ext cx="7236460" cy="435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1F32B-44C8-7B41-8827-F777E84BD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438" y="263226"/>
            <a:ext cx="8229600" cy="359817"/>
          </a:xfrm>
        </p:spPr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0A72DC-652F-8B47-9CF9-438342631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74477"/>
              </p:ext>
            </p:extLst>
          </p:nvPr>
        </p:nvGraphicFramePr>
        <p:xfrm>
          <a:off x="660902" y="1028932"/>
          <a:ext cx="8021136" cy="4120480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2626686">
                  <a:extLst>
                    <a:ext uri="{9D8B030D-6E8A-4147-A177-3AD203B41FA5}">
                      <a16:colId xmlns:a16="http://schemas.microsoft.com/office/drawing/2014/main" val="1683799573"/>
                    </a:ext>
                  </a:extLst>
                </a:gridCol>
                <a:gridCol w="1184328">
                  <a:extLst>
                    <a:ext uri="{9D8B030D-6E8A-4147-A177-3AD203B41FA5}">
                      <a16:colId xmlns:a16="http://schemas.microsoft.com/office/drawing/2014/main" val="3776036574"/>
                    </a:ext>
                  </a:extLst>
                </a:gridCol>
                <a:gridCol w="3025794">
                  <a:extLst>
                    <a:ext uri="{9D8B030D-6E8A-4147-A177-3AD203B41FA5}">
                      <a16:colId xmlns:a16="http://schemas.microsoft.com/office/drawing/2014/main" val="1296521589"/>
                    </a:ext>
                  </a:extLst>
                </a:gridCol>
                <a:gridCol w="1184328">
                  <a:extLst>
                    <a:ext uri="{9D8B030D-6E8A-4147-A177-3AD203B41FA5}">
                      <a16:colId xmlns:a16="http://schemas.microsoft.com/office/drawing/2014/main" val="3993777347"/>
                    </a:ext>
                  </a:extLst>
                </a:gridCol>
              </a:tblGrid>
              <a:tr h="58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Raspberry PI: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₹ 3,649.00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Digital</a:t>
                      </a:r>
                      <a:r>
                        <a:rPr lang="en-GB" sz="1600" b="1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Multimeter: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250.00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extLst>
                  <a:ext uri="{0D108BD9-81ED-4DB2-BD59-A6C34878D82A}">
                    <a16:rowId xmlns:a16="http://schemas.microsoft.com/office/drawing/2014/main" val="3222701726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PCB</a:t>
                      </a:r>
                      <a:r>
                        <a:rPr lang="en-GB" sz="1600" baseline="0" dirty="0">
                          <a:effectLst/>
                        </a:rPr>
                        <a:t> Board</a:t>
                      </a:r>
                      <a:r>
                        <a:rPr lang="en-GB" sz="1600" dirty="0">
                          <a:effectLst/>
                        </a:rPr>
                        <a:t>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185.00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LCD Display</a:t>
                      </a:r>
                      <a:r>
                        <a:rPr lang="en-GB" sz="1600" dirty="0">
                          <a:effectLst/>
                        </a:rPr>
                        <a:t>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1410.00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extLst>
                  <a:ext uri="{0D108BD9-81ED-4DB2-BD59-A6C34878D82A}">
                    <a16:rowId xmlns:a16="http://schemas.microsoft.com/office/drawing/2014/main" val="1796896083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SD Card: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599.00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Wire</a:t>
                      </a:r>
                      <a:r>
                        <a:rPr lang="en-GB" sz="1600" b="1" baseline="0" dirty="0">
                          <a:effectLst/>
                        </a:rPr>
                        <a:t> stripper &amp; cutter</a:t>
                      </a:r>
                      <a:r>
                        <a:rPr lang="en-GB" sz="1600" dirty="0">
                          <a:effectLst/>
                        </a:rPr>
                        <a:t>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58.00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extLst>
                  <a:ext uri="{0D108BD9-81ED-4DB2-BD59-A6C34878D82A}">
                    <a16:rowId xmlns:a16="http://schemas.microsoft.com/office/drawing/2014/main" val="1397176550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Speaker: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200.00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Miscellaneous: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499.00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extLst>
                  <a:ext uri="{0D108BD9-81ED-4DB2-BD59-A6C34878D82A}">
                    <a16:rowId xmlns:a16="http://schemas.microsoft.com/office/drawing/2014/main" val="1577374710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Webcam: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850.00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 marT="17780" marB="0" anchor="ctr"/>
                </a:tc>
                <a:extLst>
                  <a:ext uri="{0D108BD9-81ED-4DB2-BD59-A6C34878D82A}">
                    <a16:rowId xmlns:a16="http://schemas.microsoft.com/office/drawing/2014/main" val="1040100454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Soldering</a:t>
                      </a:r>
                      <a:r>
                        <a:rPr lang="en-GB" sz="1600" baseline="0" dirty="0">
                          <a:effectLst/>
                        </a:rPr>
                        <a:t> Iron</a:t>
                      </a:r>
                      <a:r>
                        <a:rPr lang="en-GB" sz="1600" dirty="0">
                          <a:effectLst/>
                        </a:rPr>
                        <a:t>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299.00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extLst>
                  <a:ext uri="{0D108BD9-81ED-4DB2-BD59-A6C34878D82A}">
                    <a16:rowId xmlns:a16="http://schemas.microsoft.com/office/drawing/2014/main" val="1353951208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Total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7999.00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4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30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6A4077-CC93-4AD4-95BB-8F1DD8D0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5809" y="2833687"/>
            <a:ext cx="2200276" cy="2933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287A6-1F4D-C149-84D2-A506BBEDD25B}"/>
              </a:ext>
            </a:extLst>
          </p:cNvPr>
          <p:cNvSpPr txBox="1"/>
          <p:nvPr/>
        </p:nvSpPr>
        <p:spPr>
          <a:xfrm>
            <a:off x="418153" y="240139"/>
            <a:ext cx="540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Outcomes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23169-5156-4972-8281-5F9991B50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1731" y="521769"/>
            <a:ext cx="2118807" cy="2865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B51FF-A6EA-4AC3-8920-44E1A9480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755" y="895347"/>
            <a:ext cx="3017856" cy="40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7194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</TotalTime>
  <Words>380</Words>
  <Application>Microsoft Office PowerPoint</Application>
  <PresentationFormat>On-screen Show (16:10)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FontAwesome</vt:lpstr>
      <vt:lpstr>Helvetica Light</vt:lpstr>
      <vt:lpstr>Helvetica Neue</vt:lpstr>
      <vt:lpstr>Lato</vt:lpstr>
      <vt:lpstr>Lato Black</vt:lpstr>
      <vt:lpstr>Lato Heavy</vt:lpstr>
      <vt:lpstr>Lato Light</vt:lpstr>
      <vt:lpstr>Lato Regular</vt:lpstr>
      <vt:lpstr>Lato Semibold</vt:lpstr>
      <vt:lpstr>Times New Roman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Zacomic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Olvin Rivera</dc:creator>
  <cp:lastModifiedBy>Akshay Sharma</cp:lastModifiedBy>
  <cp:revision>1200</cp:revision>
  <dcterms:created xsi:type="dcterms:W3CDTF">2015-06-05T17:51:08Z</dcterms:created>
  <dcterms:modified xsi:type="dcterms:W3CDTF">2018-05-29T21:58:24Z</dcterms:modified>
</cp:coreProperties>
</file>