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306" r:id="rId3"/>
    <p:sldId id="362" r:id="rId4"/>
    <p:sldId id="370" r:id="rId5"/>
    <p:sldId id="373" r:id="rId6"/>
    <p:sldId id="374" r:id="rId7"/>
    <p:sldId id="363" r:id="rId8"/>
    <p:sldId id="375" r:id="rId9"/>
    <p:sldId id="376" r:id="rId10"/>
    <p:sldId id="326" r:id="rId11"/>
    <p:sldId id="377" r:id="rId12"/>
    <p:sldId id="368" r:id="rId13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06"/>
            <p14:sldId id="362"/>
            <p14:sldId id="370"/>
            <p14:sldId id="373"/>
            <p14:sldId id="374"/>
            <p14:sldId id="363"/>
            <p14:sldId id="375"/>
            <p14:sldId id="376"/>
            <p14:sldId id="326"/>
            <p14:sldId id="377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8896" autoAdjust="0"/>
  </p:normalViewPr>
  <p:slideViewPr>
    <p:cSldViewPr snapToGrid="0" snapToObjects="1">
      <p:cViewPr varScale="1">
        <p:scale>
          <a:sx n="87" d="100"/>
          <a:sy n="87" d="100"/>
        </p:scale>
        <p:origin x="600" y="90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A8A55-C541-0E44-A810-C68FB9D5D1D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A86A8-D461-F34A-906F-8E034FC5564D}">
      <dgm:prSet phldrT="[Text]"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Raspberry Pi  -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 Raspberry Pi is a low cost, credit-card sized computer that plugs into a computer monitor or TV, and uses a standard keyboard and mouse.</a:t>
          </a:r>
          <a:endParaRPr lang="en-US" dirty="0"/>
        </a:p>
      </dgm:t>
    </dgm:pt>
    <dgm:pt modelId="{52DB5221-9CDC-114D-8757-C5ABF7938EB4}" type="parTrans" cxnId="{58D4FA45-1D38-254B-96D9-9FE5BA2918FD}">
      <dgm:prSet/>
      <dgm:spPr/>
      <dgm:t>
        <a:bodyPr/>
        <a:lstStyle/>
        <a:p>
          <a:endParaRPr lang="en-US" dirty="0"/>
        </a:p>
      </dgm:t>
    </dgm:pt>
    <dgm:pt modelId="{1B016D14-5EAA-C240-9218-EEFEB349680D}" type="sibTrans" cxnId="{58D4FA45-1D38-254B-96D9-9FE5BA2918FD}">
      <dgm:prSet/>
      <dgm:spPr/>
      <dgm:t>
        <a:bodyPr/>
        <a:lstStyle/>
        <a:p>
          <a:endParaRPr lang="en-US" dirty="0"/>
        </a:p>
      </dgm:t>
    </dgm:pt>
    <dgm:pt modelId="{26D9E10A-6B84-644A-BD7F-C276560FF46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Camera –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To capture the real time motion of fingers.</a:t>
          </a:r>
          <a:endParaRPr lang="en-US" dirty="0"/>
        </a:p>
      </dgm:t>
    </dgm:pt>
    <dgm:pt modelId="{4AF2273B-DB6C-134F-97DF-9BBAE39C5A2F}" type="parTrans" cxnId="{42A1FBC5-5621-A649-9A9C-3A4E15D391C5}">
      <dgm:prSet/>
      <dgm:spPr/>
      <dgm:t>
        <a:bodyPr/>
        <a:lstStyle/>
        <a:p>
          <a:endParaRPr lang="en-US" dirty="0"/>
        </a:p>
      </dgm:t>
    </dgm:pt>
    <dgm:pt modelId="{36C95741-3AF5-4D4F-9BE6-723F5AF410EF}" type="sibTrans" cxnId="{42A1FBC5-5621-A649-9A9C-3A4E15D391C5}">
      <dgm:prSet/>
      <dgm:spPr/>
      <dgm:t>
        <a:bodyPr/>
        <a:lstStyle/>
        <a:p>
          <a:endParaRPr lang="en-US" dirty="0"/>
        </a:p>
      </dgm:t>
    </dgm:pt>
    <dgm:pt modelId="{E1D90548-6196-3340-9DF9-98BB73181AA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Speaker –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simulate the piano tones.</a:t>
          </a:r>
          <a:endParaRPr lang="en-US" dirty="0"/>
        </a:p>
      </dgm:t>
    </dgm:pt>
    <dgm:pt modelId="{B461F0EB-21FF-E94A-A796-4A4EA6E45FEE}" type="parTrans" cxnId="{5FD1F9CE-84E7-3343-A24F-20ABC0D47DC2}">
      <dgm:prSet/>
      <dgm:spPr/>
      <dgm:t>
        <a:bodyPr/>
        <a:lstStyle/>
        <a:p>
          <a:endParaRPr lang="en-US" dirty="0"/>
        </a:p>
      </dgm:t>
    </dgm:pt>
    <dgm:pt modelId="{4C08FC3C-3F12-624D-802C-A3836C583860}" type="sibTrans" cxnId="{5FD1F9CE-84E7-3343-A24F-20ABC0D47DC2}">
      <dgm:prSet/>
      <dgm:spPr/>
      <dgm:t>
        <a:bodyPr/>
        <a:lstStyle/>
        <a:p>
          <a:endParaRPr lang="en-US" dirty="0"/>
        </a:p>
      </dgm:t>
    </dgm:pt>
    <dgm:pt modelId="{52983F58-5AB1-F545-99D2-1A866CB7905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Transparent Sheet –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virtual keyboard for user to press the segment key.</a:t>
          </a:r>
          <a:endParaRPr lang="en-US" dirty="0"/>
        </a:p>
      </dgm:t>
    </dgm:pt>
    <dgm:pt modelId="{A8687FB9-3903-6542-BAE5-8558B0EA1FBA}" type="parTrans" cxnId="{6D1DF718-2C29-094F-9F00-63CDB534477E}">
      <dgm:prSet/>
      <dgm:spPr/>
      <dgm:t>
        <a:bodyPr/>
        <a:lstStyle/>
        <a:p>
          <a:endParaRPr lang="en-US" dirty="0"/>
        </a:p>
      </dgm:t>
    </dgm:pt>
    <dgm:pt modelId="{45C8291F-2FAF-CB48-9C86-4A02E4DE59A3}" type="sibTrans" cxnId="{6D1DF718-2C29-094F-9F00-63CDB534477E}">
      <dgm:prSet/>
      <dgm:spPr/>
      <dgm:t>
        <a:bodyPr/>
        <a:lstStyle/>
        <a:p>
          <a:endParaRPr lang="en-US" dirty="0"/>
        </a:p>
      </dgm:t>
    </dgm:pt>
    <dgm:pt modelId="{DBB61B06-0831-8B49-AB05-F6D62D6D8E0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LCD Display - 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display working status of the piano.</a:t>
          </a:r>
          <a:endParaRPr lang="en-US" dirty="0"/>
        </a:p>
      </dgm:t>
    </dgm:pt>
    <dgm:pt modelId="{CC9BC496-0E1F-2C4D-AA2E-41621F69E920}" type="parTrans" cxnId="{439B0360-256C-754B-9197-166CC1E13ED0}">
      <dgm:prSet/>
      <dgm:spPr/>
      <dgm:t>
        <a:bodyPr/>
        <a:lstStyle/>
        <a:p>
          <a:endParaRPr lang="en-US"/>
        </a:p>
      </dgm:t>
    </dgm:pt>
    <dgm:pt modelId="{053B47DB-686D-E446-9ED7-2831C3FD66C0}" type="sibTrans" cxnId="{439B0360-256C-754B-9197-166CC1E13ED0}">
      <dgm:prSet/>
      <dgm:spPr/>
      <dgm:t>
        <a:bodyPr/>
        <a:lstStyle/>
        <a:p>
          <a:endParaRPr lang="en-US"/>
        </a:p>
      </dgm:t>
    </dgm:pt>
    <dgm:pt modelId="{369473B4-F78B-0147-BECD-43E3DC7F9D1D}" type="pres">
      <dgm:prSet presAssocID="{1FDA8A55-C541-0E44-A810-C68FB9D5D1D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FC36927-A5BE-C341-A6CC-399B98972F9D}" type="pres">
      <dgm:prSet presAssocID="{1FDA8A55-C541-0E44-A810-C68FB9D5D1DE}" presName="Name1" presStyleCnt="0"/>
      <dgm:spPr/>
    </dgm:pt>
    <dgm:pt modelId="{67B88478-4D4E-0040-9699-2C7BD82A0E3B}" type="pres">
      <dgm:prSet presAssocID="{1FDA8A55-C541-0E44-A810-C68FB9D5D1DE}" presName="cycle" presStyleCnt="0"/>
      <dgm:spPr/>
    </dgm:pt>
    <dgm:pt modelId="{9A413F4E-8D32-364C-BCC9-9F1F9675FDDD}" type="pres">
      <dgm:prSet presAssocID="{1FDA8A55-C541-0E44-A810-C68FB9D5D1DE}" presName="srcNode" presStyleLbl="node1" presStyleIdx="0" presStyleCnt="5"/>
      <dgm:spPr/>
    </dgm:pt>
    <dgm:pt modelId="{460B2C1C-F408-D646-BA38-A52C0EE176DD}" type="pres">
      <dgm:prSet presAssocID="{1FDA8A55-C541-0E44-A810-C68FB9D5D1DE}" presName="conn" presStyleLbl="parChTrans1D2" presStyleIdx="0" presStyleCnt="1"/>
      <dgm:spPr/>
      <dgm:t>
        <a:bodyPr/>
        <a:lstStyle/>
        <a:p>
          <a:endParaRPr lang="en-US"/>
        </a:p>
      </dgm:t>
    </dgm:pt>
    <dgm:pt modelId="{CFAA4EEA-C4A3-BC4B-B369-E15512E8C697}" type="pres">
      <dgm:prSet presAssocID="{1FDA8A55-C541-0E44-A810-C68FB9D5D1DE}" presName="extraNode" presStyleLbl="node1" presStyleIdx="0" presStyleCnt="5"/>
      <dgm:spPr/>
    </dgm:pt>
    <dgm:pt modelId="{26E166F7-FC98-0A4E-9C43-4AF3F5559D04}" type="pres">
      <dgm:prSet presAssocID="{1FDA8A55-C541-0E44-A810-C68FB9D5D1DE}" presName="dstNode" presStyleLbl="node1" presStyleIdx="0" presStyleCnt="5"/>
      <dgm:spPr/>
    </dgm:pt>
    <dgm:pt modelId="{7FC74D05-0D08-E24F-9ABB-275B6BCC9F31}" type="pres">
      <dgm:prSet presAssocID="{F1CA86A8-D461-F34A-906F-8E034FC5564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B82F-A8E8-A84E-85A0-F8A5E4CA0491}" type="pres">
      <dgm:prSet presAssocID="{F1CA86A8-D461-F34A-906F-8E034FC5564D}" presName="accent_1" presStyleCnt="0"/>
      <dgm:spPr/>
    </dgm:pt>
    <dgm:pt modelId="{DF5A38F9-B573-C044-8890-04B11BEA97B3}" type="pres">
      <dgm:prSet presAssocID="{F1CA86A8-D461-F34A-906F-8E034FC5564D}" presName="accentRepeatNode" presStyleLbl="solidFgAcc1" presStyleIdx="0" presStyleCnt="5"/>
      <dgm:spPr/>
    </dgm:pt>
    <dgm:pt modelId="{6B6901EB-FABE-EF4E-A792-BB5DA1148BB8}" type="pres">
      <dgm:prSet presAssocID="{26D9E10A-6B84-644A-BD7F-C276560FF46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597E1-25E9-5240-99C4-9ED0A2A9F94B}" type="pres">
      <dgm:prSet presAssocID="{26D9E10A-6B84-644A-BD7F-C276560FF465}" presName="accent_2" presStyleCnt="0"/>
      <dgm:spPr/>
    </dgm:pt>
    <dgm:pt modelId="{9EA195E4-439B-B34C-BAAE-B0A35B93993F}" type="pres">
      <dgm:prSet presAssocID="{26D9E10A-6B84-644A-BD7F-C276560FF465}" presName="accentRepeatNode" presStyleLbl="solidFgAcc1" presStyleIdx="1" presStyleCnt="5"/>
      <dgm:spPr/>
    </dgm:pt>
    <dgm:pt modelId="{3E642DB8-D507-284A-B404-A150A57D006F}" type="pres">
      <dgm:prSet presAssocID="{E1D90548-6196-3340-9DF9-98BB73181AA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05C43-3F47-1F4C-B4E6-05374E8C847D}" type="pres">
      <dgm:prSet presAssocID="{E1D90548-6196-3340-9DF9-98BB73181AA9}" presName="accent_3" presStyleCnt="0"/>
      <dgm:spPr/>
    </dgm:pt>
    <dgm:pt modelId="{B7738EE0-4B8D-B44C-8EAF-24A72D2350B4}" type="pres">
      <dgm:prSet presAssocID="{E1D90548-6196-3340-9DF9-98BB73181AA9}" presName="accentRepeatNode" presStyleLbl="solidFgAcc1" presStyleIdx="2" presStyleCnt="5"/>
      <dgm:spPr/>
    </dgm:pt>
    <dgm:pt modelId="{A7D5DE19-655D-1349-BBEF-6DBB9B570A61}" type="pres">
      <dgm:prSet presAssocID="{52983F58-5AB1-F545-99D2-1A866CB7905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7528D-45FB-2C4F-89FC-CB9906BF290A}" type="pres">
      <dgm:prSet presAssocID="{52983F58-5AB1-F545-99D2-1A866CB79050}" presName="accent_4" presStyleCnt="0"/>
      <dgm:spPr/>
    </dgm:pt>
    <dgm:pt modelId="{4E1A2C3A-A20A-2641-B956-C093CF223874}" type="pres">
      <dgm:prSet presAssocID="{52983F58-5AB1-F545-99D2-1A866CB79050}" presName="accentRepeatNode" presStyleLbl="solidFgAcc1" presStyleIdx="3" presStyleCnt="5"/>
      <dgm:spPr/>
    </dgm:pt>
    <dgm:pt modelId="{167D2DAE-5B3F-0449-A57C-25BB321AED8F}" type="pres">
      <dgm:prSet presAssocID="{DBB61B06-0831-8B49-AB05-F6D62D6D8E0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37E98-403A-E64C-A1C8-E16837287E5F}" type="pres">
      <dgm:prSet presAssocID="{DBB61B06-0831-8B49-AB05-F6D62D6D8E04}" presName="accent_5" presStyleCnt="0"/>
      <dgm:spPr/>
    </dgm:pt>
    <dgm:pt modelId="{176AD911-948D-964E-9328-B3F2FBC4FEB5}" type="pres">
      <dgm:prSet presAssocID="{DBB61B06-0831-8B49-AB05-F6D62D6D8E04}" presName="accentRepeatNode" presStyleLbl="solidFgAcc1" presStyleIdx="4" presStyleCnt="5"/>
      <dgm:spPr/>
    </dgm:pt>
  </dgm:ptLst>
  <dgm:cxnLst>
    <dgm:cxn modelId="{5FD1F9CE-84E7-3343-A24F-20ABC0D47DC2}" srcId="{1FDA8A55-C541-0E44-A810-C68FB9D5D1DE}" destId="{E1D90548-6196-3340-9DF9-98BB73181AA9}" srcOrd="2" destOrd="0" parTransId="{B461F0EB-21FF-E94A-A796-4A4EA6E45FEE}" sibTransId="{4C08FC3C-3F12-624D-802C-A3836C583860}"/>
    <dgm:cxn modelId="{42A1FBC5-5621-A649-9A9C-3A4E15D391C5}" srcId="{1FDA8A55-C541-0E44-A810-C68FB9D5D1DE}" destId="{26D9E10A-6B84-644A-BD7F-C276560FF465}" srcOrd="1" destOrd="0" parTransId="{4AF2273B-DB6C-134F-97DF-9BBAE39C5A2F}" sibTransId="{36C95741-3AF5-4D4F-9BE6-723F5AF410EF}"/>
    <dgm:cxn modelId="{58D4FA45-1D38-254B-96D9-9FE5BA2918FD}" srcId="{1FDA8A55-C541-0E44-A810-C68FB9D5D1DE}" destId="{F1CA86A8-D461-F34A-906F-8E034FC5564D}" srcOrd="0" destOrd="0" parTransId="{52DB5221-9CDC-114D-8757-C5ABF7938EB4}" sibTransId="{1B016D14-5EAA-C240-9218-EEFEB349680D}"/>
    <dgm:cxn modelId="{6717AA66-AB1B-704E-A994-2C32BEEE3498}" type="presOf" srcId="{E1D90548-6196-3340-9DF9-98BB73181AA9}" destId="{3E642DB8-D507-284A-B404-A150A57D006F}" srcOrd="0" destOrd="0" presId="urn:microsoft.com/office/officeart/2008/layout/VerticalCurvedList"/>
    <dgm:cxn modelId="{6D1DF718-2C29-094F-9F00-63CDB534477E}" srcId="{1FDA8A55-C541-0E44-A810-C68FB9D5D1DE}" destId="{52983F58-5AB1-F545-99D2-1A866CB79050}" srcOrd="3" destOrd="0" parTransId="{A8687FB9-3903-6542-BAE5-8558B0EA1FBA}" sibTransId="{45C8291F-2FAF-CB48-9C86-4A02E4DE59A3}"/>
    <dgm:cxn modelId="{9865FD31-45F1-454A-934E-19961DD1D0D8}" type="presOf" srcId="{DBB61B06-0831-8B49-AB05-F6D62D6D8E04}" destId="{167D2DAE-5B3F-0449-A57C-25BB321AED8F}" srcOrd="0" destOrd="0" presId="urn:microsoft.com/office/officeart/2008/layout/VerticalCurvedList"/>
    <dgm:cxn modelId="{590D4911-FE4E-7F4C-A630-A1D0ECF096AD}" type="presOf" srcId="{52983F58-5AB1-F545-99D2-1A866CB79050}" destId="{A7D5DE19-655D-1349-BBEF-6DBB9B570A61}" srcOrd="0" destOrd="0" presId="urn:microsoft.com/office/officeart/2008/layout/VerticalCurvedList"/>
    <dgm:cxn modelId="{439B0360-256C-754B-9197-166CC1E13ED0}" srcId="{1FDA8A55-C541-0E44-A810-C68FB9D5D1DE}" destId="{DBB61B06-0831-8B49-AB05-F6D62D6D8E04}" srcOrd="4" destOrd="0" parTransId="{CC9BC496-0E1F-2C4D-AA2E-41621F69E920}" sibTransId="{053B47DB-686D-E446-9ED7-2831C3FD66C0}"/>
    <dgm:cxn modelId="{582B54C5-A09A-B842-B270-6FF3B89766A9}" type="presOf" srcId="{1FDA8A55-C541-0E44-A810-C68FB9D5D1DE}" destId="{369473B4-F78B-0147-BECD-43E3DC7F9D1D}" srcOrd="0" destOrd="0" presId="urn:microsoft.com/office/officeart/2008/layout/VerticalCurvedList"/>
    <dgm:cxn modelId="{2C2A161C-1B04-6E48-87E2-E4F48D860B93}" type="presOf" srcId="{26D9E10A-6B84-644A-BD7F-C276560FF465}" destId="{6B6901EB-FABE-EF4E-A792-BB5DA1148BB8}" srcOrd="0" destOrd="0" presId="urn:microsoft.com/office/officeart/2008/layout/VerticalCurvedList"/>
    <dgm:cxn modelId="{F41C26C4-9345-AD47-A71C-E8EFF46BA639}" type="presOf" srcId="{1B016D14-5EAA-C240-9218-EEFEB349680D}" destId="{460B2C1C-F408-D646-BA38-A52C0EE176DD}" srcOrd="0" destOrd="0" presId="urn:microsoft.com/office/officeart/2008/layout/VerticalCurvedList"/>
    <dgm:cxn modelId="{3EFF8EDD-E9B4-2448-9170-AC1049E7CFB6}" type="presOf" srcId="{F1CA86A8-D461-F34A-906F-8E034FC5564D}" destId="{7FC74D05-0D08-E24F-9ABB-275B6BCC9F31}" srcOrd="0" destOrd="0" presId="urn:microsoft.com/office/officeart/2008/layout/VerticalCurvedList"/>
    <dgm:cxn modelId="{080BB20E-B423-3D46-ACCD-3572F8C7858F}" type="presParOf" srcId="{369473B4-F78B-0147-BECD-43E3DC7F9D1D}" destId="{7FC36927-A5BE-C341-A6CC-399B98972F9D}" srcOrd="0" destOrd="0" presId="urn:microsoft.com/office/officeart/2008/layout/VerticalCurvedList"/>
    <dgm:cxn modelId="{7617DF52-17F8-A443-A500-1B108FC9D154}" type="presParOf" srcId="{7FC36927-A5BE-C341-A6CC-399B98972F9D}" destId="{67B88478-4D4E-0040-9699-2C7BD82A0E3B}" srcOrd="0" destOrd="0" presId="urn:microsoft.com/office/officeart/2008/layout/VerticalCurvedList"/>
    <dgm:cxn modelId="{98D1611D-C178-E645-ADA5-1B1982E58639}" type="presParOf" srcId="{67B88478-4D4E-0040-9699-2C7BD82A0E3B}" destId="{9A413F4E-8D32-364C-BCC9-9F1F9675FDDD}" srcOrd="0" destOrd="0" presId="urn:microsoft.com/office/officeart/2008/layout/VerticalCurvedList"/>
    <dgm:cxn modelId="{A4521FAC-1B14-EE46-89A1-8B6B16346F86}" type="presParOf" srcId="{67B88478-4D4E-0040-9699-2C7BD82A0E3B}" destId="{460B2C1C-F408-D646-BA38-A52C0EE176DD}" srcOrd="1" destOrd="0" presId="urn:microsoft.com/office/officeart/2008/layout/VerticalCurvedList"/>
    <dgm:cxn modelId="{D309F1A9-3F72-C14A-99FA-22FEE191E3E8}" type="presParOf" srcId="{67B88478-4D4E-0040-9699-2C7BD82A0E3B}" destId="{CFAA4EEA-C4A3-BC4B-B369-E15512E8C697}" srcOrd="2" destOrd="0" presId="urn:microsoft.com/office/officeart/2008/layout/VerticalCurvedList"/>
    <dgm:cxn modelId="{A48753C4-9885-3842-91CB-C5EEB3B35CA9}" type="presParOf" srcId="{67B88478-4D4E-0040-9699-2C7BD82A0E3B}" destId="{26E166F7-FC98-0A4E-9C43-4AF3F5559D04}" srcOrd="3" destOrd="0" presId="urn:microsoft.com/office/officeart/2008/layout/VerticalCurvedList"/>
    <dgm:cxn modelId="{CA42B1B5-2351-644A-8200-710C7E756447}" type="presParOf" srcId="{7FC36927-A5BE-C341-A6CC-399B98972F9D}" destId="{7FC74D05-0D08-E24F-9ABB-275B6BCC9F31}" srcOrd="1" destOrd="0" presId="urn:microsoft.com/office/officeart/2008/layout/VerticalCurvedList"/>
    <dgm:cxn modelId="{D3D3EF4F-2A03-C24B-9886-CBB08EEBD219}" type="presParOf" srcId="{7FC36927-A5BE-C341-A6CC-399B98972F9D}" destId="{7684B82F-A8E8-A84E-85A0-F8A5E4CA0491}" srcOrd="2" destOrd="0" presId="urn:microsoft.com/office/officeart/2008/layout/VerticalCurvedList"/>
    <dgm:cxn modelId="{168614AC-3B0E-1045-B481-44D34120179B}" type="presParOf" srcId="{7684B82F-A8E8-A84E-85A0-F8A5E4CA0491}" destId="{DF5A38F9-B573-C044-8890-04B11BEA97B3}" srcOrd="0" destOrd="0" presId="urn:microsoft.com/office/officeart/2008/layout/VerticalCurvedList"/>
    <dgm:cxn modelId="{1D6A6D41-70DA-6E4A-B62E-0BA633B3B7A6}" type="presParOf" srcId="{7FC36927-A5BE-C341-A6CC-399B98972F9D}" destId="{6B6901EB-FABE-EF4E-A792-BB5DA1148BB8}" srcOrd="3" destOrd="0" presId="urn:microsoft.com/office/officeart/2008/layout/VerticalCurvedList"/>
    <dgm:cxn modelId="{9CF8D20C-3C8E-4442-B27D-E8A8C9E70EFD}" type="presParOf" srcId="{7FC36927-A5BE-C341-A6CC-399B98972F9D}" destId="{079597E1-25E9-5240-99C4-9ED0A2A9F94B}" srcOrd="4" destOrd="0" presId="urn:microsoft.com/office/officeart/2008/layout/VerticalCurvedList"/>
    <dgm:cxn modelId="{CA02658B-A660-E644-8AF3-D20EFE314230}" type="presParOf" srcId="{079597E1-25E9-5240-99C4-9ED0A2A9F94B}" destId="{9EA195E4-439B-B34C-BAAE-B0A35B93993F}" srcOrd="0" destOrd="0" presId="urn:microsoft.com/office/officeart/2008/layout/VerticalCurvedList"/>
    <dgm:cxn modelId="{FDCE91EF-C703-674F-AC2A-E8D8F2E431C5}" type="presParOf" srcId="{7FC36927-A5BE-C341-A6CC-399B98972F9D}" destId="{3E642DB8-D507-284A-B404-A150A57D006F}" srcOrd="5" destOrd="0" presId="urn:microsoft.com/office/officeart/2008/layout/VerticalCurvedList"/>
    <dgm:cxn modelId="{EB323623-8CE3-F14A-83C1-39A7074A6E51}" type="presParOf" srcId="{7FC36927-A5BE-C341-A6CC-399B98972F9D}" destId="{2CB05C43-3F47-1F4C-B4E6-05374E8C847D}" srcOrd="6" destOrd="0" presId="urn:microsoft.com/office/officeart/2008/layout/VerticalCurvedList"/>
    <dgm:cxn modelId="{08964297-AE5D-4040-AB52-0407C1650DB9}" type="presParOf" srcId="{2CB05C43-3F47-1F4C-B4E6-05374E8C847D}" destId="{B7738EE0-4B8D-B44C-8EAF-24A72D2350B4}" srcOrd="0" destOrd="0" presId="urn:microsoft.com/office/officeart/2008/layout/VerticalCurvedList"/>
    <dgm:cxn modelId="{CDBF31ED-E97B-C448-B2BB-2421B06E8D94}" type="presParOf" srcId="{7FC36927-A5BE-C341-A6CC-399B98972F9D}" destId="{A7D5DE19-655D-1349-BBEF-6DBB9B570A61}" srcOrd="7" destOrd="0" presId="urn:microsoft.com/office/officeart/2008/layout/VerticalCurvedList"/>
    <dgm:cxn modelId="{2D1F0D8E-4EE2-F540-919F-5D258A7C2AA0}" type="presParOf" srcId="{7FC36927-A5BE-C341-A6CC-399B98972F9D}" destId="{B9C7528D-45FB-2C4F-89FC-CB9906BF290A}" srcOrd="8" destOrd="0" presId="urn:microsoft.com/office/officeart/2008/layout/VerticalCurvedList"/>
    <dgm:cxn modelId="{0B9F4F76-AA19-C543-BC8B-C14959AB1588}" type="presParOf" srcId="{B9C7528D-45FB-2C4F-89FC-CB9906BF290A}" destId="{4E1A2C3A-A20A-2641-B956-C093CF223874}" srcOrd="0" destOrd="0" presId="urn:microsoft.com/office/officeart/2008/layout/VerticalCurvedList"/>
    <dgm:cxn modelId="{D29D4D34-1F47-D946-A8C6-72A82FA61177}" type="presParOf" srcId="{7FC36927-A5BE-C341-A6CC-399B98972F9D}" destId="{167D2DAE-5B3F-0449-A57C-25BB321AED8F}" srcOrd="9" destOrd="0" presId="urn:microsoft.com/office/officeart/2008/layout/VerticalCurvedList"/>
    <dgm:cxn modelId="{886FDF53-2A17-0E4F-9FFE-0B39D505BF91}" type="presParOf" srcId="{7FC36927-A5BE-C341-A6CC-399B98972F9D}" destId="{C3037E98-403A-E64C-A1C8-E16837287E5F}" srcOrd="10" destOrd="0" presId="urn:microsoft.com/office/officeart/2008/layout/VerticalCurvedList"/>
    <dgm:cxn modelId="{E49BB9F6-A0D4-0C46-A195-F16BBCF17BA7}" type="presParOf" srcId="{C3037E98-403A-E64C-A1C8-E16837287E5F}" destId="{176AD911-948D-964E-9328-B3F2FBC4FE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1.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BB362E2-786A-0C4E-B605-931102B9059C}" type="sibTrans" cxnId="{F14A1E8B-E1AA-5049-8ED9-B51278DE40CA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95FB67B6-76FE-F14E-94F5-2EBC680917EF}">
      <dgm:prSet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4. 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620917F-E3D4-9640-A7C0-C997BA9C3FF0}">
      <dgm:prSet phldrT="[Text]"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</a:rPr>
            <a:t>3.</a:t>
          </a:r>
        </a:p>
      </dgm:t>
    </dgm:pt>
    <dgm:pt modelId="{ACA91696-E756-2249-B80A-DC0108F6D9E3}" type="sibTrans" cxnId="{F9E90106-1B0C-F74A-87EF-36B2BF19AD3A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DBBC6D9B-742B-2F47-A951-0AE5137CD747}">
      <dgm:prSet phldrT="[Text]"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2. 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6DCE2D40-E150-8146-8263-286CB66010A4}" type="sibTrans" cxnId="{85EC2203-57CB-AF4D-9F3C-8507620557BC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5EB05-C628-3941-AF2A-3812809F84D0}" type="pres">
      <dgm:prSet presAssocID="{1BB362E2-786A-0C4E-B605-931102B905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00B2255-D56B-CF4F-929A-3815ECC1EC10}" type="pres">
      <dgm:prSet presAssocID="{1BB362E2-786A-0C4E-B605-931102B905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225658F-C631-2442-BA0C-A436E4FFF8D9}" type="pres">
      <dgm:prSet presAssocID="{DBBC6D9B-742B-2F47-A951-0AE5137CD747}" presName="node" presStyleLbl="node1" presStyleIdx="1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5B569-759F-2845-9F86-285D697BA53A}" type="pres">
      <dgm:prSet presAssocID="{6DCE2D40-E150-8146-8263-286CB66010A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457447-845E-0E46-8E8A-36EEAE35207B}" type="pres">
      <dgm:prSet presAssocID="{6DCE2D40-E150-8146-8263-286CB66010A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F499F65-79D8-C242-9501-776854844699}" type="pres">
      <dgm:prSet presAssocID="{1620917F-E3D4-9640-A7C0-C997BA9C3FF0}" presName="node" presStyleLbl="node1" presStyleIdx="2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3ACF2-EE11-644C-B759-B7C97F075F9E}" type="pres">
      <dgm:prSet presAssocID="{ACA91696-E756-2249-B80A-DC0108F6D9E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3439194-4379-C143-A4A1-7CC201B2105E}" type="pres">
      <dgm:prSet presAssocID="{ACA91696-E756-2249-B80A-DC0108F6D9E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7599B50-C6C0-9548-A788-22766E84DF1D}" type="pres">
      <dgm:prSet presAssocID="{95FB67B6-76FE-F14E-94F5-2EBC680917EF}" presName="node" presStyleLbl="node1" presStyleIdx="3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DD25A-F9F4-5E4D-9569-C068CF35D030}" type="presOf" srcId="{DBBC6D9B-742B-2F47-A951-0AE5137CD747}" destId="{5225658F-C631-2442-BA0C-A436E4FFF8D9}" srcOrd="0" destOrd="0" presId="urn:microsoft.com/office/officeart/2005/8/layout/process1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51E51774-FAA1-9B44-8A31-B4E7B072C714}" type="presOf" srcId="{ACA91696-E756-2249-B80A-DC0108F6D9E3}" destId="{5063ACF2-EE11-644C-B759-B7C97F075F9E}" srcOrd="0" destOrd="0" presId="urn:microsoft.com/office/officeart/2005/8/layout/process1"/>
    <dgm:cxn modelId="{B86B92B5-970B-D745-B0D9-BC5377644A84}" type="presOf" srcId="{1BB362E2-786A-0C4E-B605-931102B9059C}" destId="{0135EB05-C628-3941-AF2A-3812809F84D0}" srcOrd="0" destOrd="0" presId="urn:microsoft.com/office/officeart/2005/8/layout/process1"/>
    <dgm:cxn modelId="{58118199-D6DB-2043-B3AD-C15B9755F0CA}" type="presOf" srcId="{1BB362E2-786A-0C4E-B605-931102B9059C}" destId="{700B2255-D56B-CF4F-929A-3815ECC1EC10}" srcOrd="1" destOrd="0" presId="urn:microsoft.com/office/officeart/2005/8/layout/process1"/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6FA87F3E-4007-7749-8C1A-818DA4CC1B08}" type="presOf" srcId="{95FB67B6-76FE-F14E-94F5-2EBC680917EF}" destId="{57599B50-C6C0-9548-A788-22766E84DF1D}" srcOrd="0" destOrd="0" presId="urn:microsoft.com/office/officeart/2005/8/layout/process1"/>
    <dgm:cxn modelId="{B528B560-4354-9647-B667-6096358B83EE}" type="presOf" srcId="{0AFDCF6F-74AE-E147-ADB1-39C89D0E218E}" destId="{1148D200-E937-6F48-9709-AC5FB3C61C03}" srcOrd="0" destOrd="0" presId="urn:microsoft.com/office/officeart/2005/8/layout/process1"/>
    <dgm:cxn modelId="{5D82C3E1-088D-C94F-A26A-C99BA6B8C6EF}" type="presOf" srcId="{ACA91696-E756-2249-B80A-DC0108F6D9E3}" destId="{B3439194-4379-C143-A4A1-7CC201B2105E}" srcOrd="1" destOrd="0" presId="urn:microsoft.com/office/officeart/2005/8/layout/process1"/>
    <dgm:cxn modelId="{81B17ECE-0C9B-3C47-B6A2-ADAC0FF89E24}" type="presOf" srcId="{6DCE2D40-E150-8146-8263-286CB66010A4}" destId="{9C457447-845E-0E46-8E8A-36EEAE35207B}" srcOrd="1" destOrd="0" presId="urn:microsoft.com/office/officeart/2005/8/layout/process1"/>
    <dgm:cxn modelId="{5206F852-9070-6F4B-AB5B-68551E3211D8}" type="presOf" srcId="{1620917F-E3D4-9640-A7C0-C997BA9C3FF0}" destId="{3F499F65-79D8-C242-9501-776854844699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2C75E073-4639-9848-8C89-D0A7363F7F21}" type="presOf" srcId="{6DCE2D40-E150-8146-8263-286CB66010A4}" destId="{5915B569-759F-2845-9F86-285D697BA53A}" srcOrd="0" destOrd="0" presId="urn:microsoft.com/office/officeart/2005/8/layout/process1"/>
    <dgm:cxn modelId="{9FC52111-989B-8D49-BA1E-0D36817C88CC}" type="presOf" srcId="{BDC445A4-0F05-AC46-9B15-688D8A5FEAE2}" destId="{157A5B9D-2AC4-D344-A2F2-BA407BF63372}" srcOrd="0" destOrd="0" presId="urn:microsoft.com/office/officeart/2005/8/layout/process1"/>
    <dgm:cxn modelId="{FA24BE05-BF20-D241-9B33-A8D097B5B099}" type="presParOf" srcId="{1148D200-E937-6F48-9709-AC5FB3C61C03}" destId="{157A5B9D-2AC4-D344-A2F2-BA407BF63372}" srcOrd="0" destOrd="0" presId="urn:microsoft.com/office/officeart/2005/8/layout/process1"/>
    <dgm:cxn modelId="{CE5379BB-4106-4A45-B5A4-67D502AE85CB}" type="presParOf" srcId="{1148D200-E937-6F48-9709-AC5FB3C61C03}" destId="{0135EB05-C628-3941-AF2A-3812809F84D0}" srcOrd="1" destOrd="0" presId="urn:microsoft.com/office/officeart/2005/8/layout/process1"/>
    <dgm:cxn modelId="{566B8480-227C-0045-9549-AB0C0CEEB6FB}" type="presParOf" srcId="{0135EB05-C628-3941-AF2A-3812809F84D0}" destId="{700B2255-D56B-CF4F-929A-3815ECC1EC10}" srcOrd="0" destOrd="0" presId="urn:microsoft.com/office/officeart/2005/8/layout/process1"/>
    <dgm:cxn modelId="{590B31DF-AD96-7A42-A7E2-73CFC4989EC7}" type="presParOf" srcId="{1148D200-E937-6F48-9709-AC5FB3C61C03}" destId="{5225658F-C631-2442-BA0C-A436E4FFF8D9}" srcOrd="2" destOrd="0" presId="urn:microsoft.com/office/officeart/2005/8/layout/process1"/>
    <dgm:cxn modelId="{8F34835C-F541-EA4E-BDA5-702542F9C7CB}" type="presParOf" srcId="{1148D200-E937-6F48-9709-AC5FB3C61C03}" destId="{5915B569-759F-2845-9F86-285D697BA53A}" srcOrd="3" destOrd="0" presId="urn:microsoft.com/office/officeart/2005/8/layout/process1"/>
    <dgm:cxn modelId="{2F4504EC-2E08-8648-9A67-20FEAF2C5A22}" type="presParOf" srcId="{5915B569-759F-2845-9F86-285D697BA53A}" destId="{9C457447-845E-0E46-8E8A-36EEAE35207B}" srcOrd="0" destOrd="0" presId="urn:microsoft.com/office/officeart/2005/8/layout/process1"/>
    <dgm:cxn modelId="{67CEEE44-AB3B-944E-8180-98FCAA527145}" type="presParOf" srcId="{1148D200-E937-6F48-9709-AC5FB3C61C03}" destId="{3F499F65-79D8-C242-9501-776854844699}" srcOrd="4" destOrd="0" presId="urn:microsoft.com/office/officeart/2005/8/layout/process1"/>
    <dgm:cxn modelId="{B207C363-3439-E841-9C8C-8FFB0C5B3B89}" type="presParOf" srcId="{1148D200-E937-6F48-9709-AC5FB3C61C03}" destId="{5063ACF2-EE11-644C-B759-B7C97F075F9E}" srcOrd="5" destOrd="0" presId="urn:microsoft.com/office/officeart/2005/8/layout/process1"/>
    <dgm:cxn modelId="{FD9D0C33-9F5F-9140-84BB-CB743655C2C6}" type="presParOf" srcId="{5063ACF2-EE11-644C-B759-B7C97F075F9E}" destId="{B3439194-4379-C143-A4A1-7CC201B2105E}" srcOrd="0" destOrd="0" presId="urn:microsoft.com/office/officeart/2005/8/layout/process1"/>
    <dgm:cxn modelId="{0437CD9A-196D-8B4E-A613-D5793F7F875D}" type="presParOf" srcId="{1148D200-E937-6F48-9709-AC5FB3C61C03}" destId="{57599B50-C6C0-9548-A788-22766E84DF1D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B2C1C-F408-D646-BA38-A52C0EE176DD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74D05-0D08-E24F-9ABB-275B6BCC9F31}">
      <dsp:nvSpPr>
        <dsp:cNvPr id="0" name=""/>
        <dsp:cNvSpPr/>
      </dsp:nvSpPr>
      <dsp:spPr>
        <a:xfrm>
          <a:off x="384538" y="253918"/>
          <a:ext cx="841471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Raspberry Pi  -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 Raspberry Pi is a low cost, credit-card sized computer that plugs into a computer monitor or TV, and uses a standard keyboard and mouse.</a:t>
          </a:r>
          <a:endParaRPr lang="en-US" sz="1500" kern="1200" dirty="0"/>
        </a:p>
      </dsp:txBody>
      <dsp:txXfrm>
        <a:off x="384538" y="253918"/>
        <a:ext cx="8414715" cy="508162"/>
      </dsp:txXfrm>
    </dsp:sp>
    <dsp:sp modelId="{DF5A38F9-B573-C044-8890-04B11BEA97B3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901EB-FABE-EF4E-A792-BB5DA1148BB8}">
      <dsp:nvSpPr>
        <dsp:cNvPr id="0" name=""/>
        <dsp:cNvSpPr/>
      </dsp:nvSpPr>
      <dsp:spPr>
        <a:xfrm>
          <a:off x="748672" y="1015918"/>
          <a:ext cx="80505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Camera – </a:t>
          </a: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capture the real time motion of fingers.</a:t>
          </a:r>
          <a:endParaRPr lang="en-US" sz="1500" kern="1200" dirty="0"/>
        </a:p>
      </dsp:txBody>
      <dsp:txXfrm>
        <a:off x="748672" y="1015918"/>
        <a:ext cx="8050580" cy="508162"/>
      </dsp:txXfrm>
    </dsp:sp>
    <dsp:sp modelId="{9EA195E4-439B-B34C-BAAE-B0A35B93993F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42DB8-D507-284A-B404-A150A57D006F}">
      <dsp:nvSpPr>
        <dsp:cNvPr id="0" name=""/>
        <dsp:cNvSpPr/>
      </dsp:nvSpPr>
      <dsp:spPr>
        <a:xfrm>
          <a:off x="860432" y="1777918"/>
          <a:ext cx="793882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Speaker –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simulate the piano tones.</a:t>
          </a:r>
          <a:endParaRPr lang="en-US" sz="1500" kern="1200" dirty="0"/>
        </a:p>
      </dsp:txBody>
      <dsp:txXfrm>
        <a:off x="860432" y="1777918"/>
        <a:ext cx="7938820" cy="508162"/>
      </dsp:txXfrm>
    </dsp:sp>
    <dsp:sp modelId="{B7738EE0-4B8D-B44C-8EAF-24A72D2350B4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5DE19-655D-1349-BBEF-6DBB9B570A61}">
      <dsp:nvSpPr>
        <dsp:cNvPr id="0" name=""/>
        <dsp:cNvSpPr/>
      </dsp:nvSpPr>
      <dsp:spPr>
        <a:xfrm>
          <a:off x="748672" y="2539918"/>
          <a:ext cx="80505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Transparent Sheet –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virtual keyboard for user to press the segment key.</a:t>
          </a:r>
          <a:endParaRPr lang="en-US" sz="1500" kern="1200" dirty="0"/>
        </a:p>
      </dsp:txBody>
      <dsp:txXfrm>
        <a:off x="748672" y="2539918"/>
        <a:ext cx="8050580" cy="508162"/>
      </dsp:txXfrm>
    </dsp:sp>
    <dsp:sp modelId="{4E1A2C3A-A20A-2641-B956-C093CF223874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D2DAE-5B3F-0449-A57C-25BB321AED8F}">
      <dsp:nvSpPr>
        <dsp:cNvPr id="0" name=""/>
        <dsp:cNvSpPr/>
      </dsp:nvSpPr>
      <dsp:spPr>
        <a:xfrm>
          <a:off x="384538" y="3301918"/>
          <a:ext cx="841471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LCD Display - 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display working status of the piano.</a:t>
          </a:r>
          <a:endParaRPr lang="en-US" sz="1500" kern="1200" dirty="0"/>
        </a:p>
      </dsp:txBody>
      <dsp:txXfrm>
        <a:off x="384538" y="3301918"/>
        <a:ext cx="8414715" cy="508162"/>
      </dsp:txXfrm>
    </dsp:sp>
    <dsp:sp modelId="{176AD911-948D-964E-9328-B3F2FBC4FEB5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3544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1.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45204" y="177129"/>
        <a:ext cx="1466284" cy="1339067"/>
      </dsp:txXfrm>
    </dsp:sp>
    <dsp:sp modelId="{0135EB05-C628-3941-AF2A-3812809F84D0}">
      <dsp:nvSpPr>
        <dsp:cNvPr id="0" name=""/>
        <dsp:cNvSpPr/>
      </dsp:nvSpPr>
      <dsp:spPr>
        <a:xfrm>
          <a:off x="1708108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1708108" y="731372"/>
        <a:ext cx="229961" cy="230581"/>
      </dsp:txXfrm>
    </dsp:sp>
    <dsp:sp modelId="{5225658F-C631-2442-BA0C-A436E4FFF8D9}">
      <dsp:nvSpPr>
        <dsp:cNvPr id="0" name=""/>
        <dsp:cNvSpPr/>
      </dsp:nvSpPr>
      <dsp:spPr>
        <a:xfrm>
          <a:off x="2172990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2. 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2214650" y="177129"/>
        <a:ext cx="1466284" cy="1339067"/>
      </dsp:txXfrm>
    </dsp:sp>
    <dsp:sp modelId="{5915B569-759F-2845-9F86-285D697BA53A}">
      <dsp:nvSpPr>
        <dsp:cNvPr id="0" name=""/>
        <dsp:cNvSpPr/>
      </dsp:nvSpPr>
      <dsp:spPr>
        <a:xfrm>
          <a:off x="3877554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3877554" y="731372"/>
        <a:ext cx="229961" cy="230581"/>
      </dsp:txXfrm>
    </dsp:sp>
    <dsp:sp modelId="{3F499F65-79D8-C242-9501-776854844699}">
      <dsp:nvSpPr>
        <dsp:cNvPr id="0" name=""/>
        <dsp:cNvSpPr/>
      </dsp:nvSpPr>
      <dsp:spPr>
        <a:xfrm>
          <a:off x="4342435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</a:rPr>
            <a:t>3.</a:t>
          </a:r>
        </a:p>
      </dsp:txBody>
      <dsp:txXfrm>
        <a:off x="4384095" y="177129"/>
        <a:ext cx="1466284" cy="1339067"/>
      </dsp:txXfrm>
    </dsp:sp>
    <dsp:sp modelId="{5063ACF2-EE11-644C-B759-B7C97F075F9E}">
      <dsp:nvSpPr>
        <dsp:cNvPr id="0" name=""/>
        <dsp:cNvSpPr/>
      </dsp:nvSpPr>
      <dsp:spPr>
        <a:xfrm>
          <a:off x="6047000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047000" y="731372"/>
        <a:ext cx="229961" cy="230581"/>
      </dsp:txXfrm>
    </dsp:sp>
    <dsp:sp modelId="{57599B50-C6C0-9548-A788-22766E84DF1D}">
      <dsp:nvSpPr>
        <dsp:cNvPr id="0" name=""/>
        <dsp:cNvSpPr/>
      </dsp:nvSpPr>
      <dsp:spPr>
        <a:xfrm>
          <a:off x="6511881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4. 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553541" y="177129"/>
        <a:ext cx="1466284" cy="1339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677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58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958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014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9295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3861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9295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381224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909330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6365877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6909330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30861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198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2869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5188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7507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8029576" y="15437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090432" y="15818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16476" y="14012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477" y="18018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8029576" y="27756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090432" y="28137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816476" y="26331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816477" y="30337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8029576" y="40075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8090432" y="40456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816476" y="38650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816477" y="42656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4133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450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9450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9450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9450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17159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84663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84663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84663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84663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42372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7107234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7107233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107233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107234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684328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2987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085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7691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288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128840" y="2861734"/>
            <a:ext cx="146526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288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288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88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932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306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830640" y="2861734"/>
            <a:ext cx="146526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8306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8306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306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0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5197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5519740" y="2861734"/>
            <a:ext cx="146526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5197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5197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5197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216778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7216777" y="2861734"/>
            <a:ext cx="146526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7216777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216777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6778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7781173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157413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57412" y="176073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172758" y="2036545"/>
            <a:ext cx="2932641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  <a:p>
            <a:pPr marL="0" marR="0" lvl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733356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733356" y="2231278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5733356" y="2834136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5733356" y="3445043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5733356" y="4092367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33355" y="19511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733355" y="25682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733355" y="31685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733355" y="38162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10200" y="1358901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8" y="1143000"/>
            <a:ext cx="3268661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67200" y="3680159"/>
            <a:ext cx="439879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7201" y="4081991"/>
            <a:ext cx="439879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267199" y="4272366"/>
            <a:ext cx="4398797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67202" y="1066801"/>
            <a:ext cx="43989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4267202" y="1837578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267202" y="2338836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267202" y="2860843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267202" y="3406567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67201" y="15574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267201" y="20729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25843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267201" y="31304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565485" y="1667988"/>
            <a:ext cx="5663610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863687" y="3577883"/>
            <a:ext cx="212542" cy="340940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718300" y="1837578"/>
            <a:ext cx="196373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9144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2219903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40" y="2621735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2439" y="2812110"/>
            <a:ext cx="4043362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724239" y="630300"/>
            <a:ext cx="3957800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9144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57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0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655640" y="1656729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5926754" y="3098081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0" y="-55031"/>
            <a:ext cx="9174162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465639" y="41250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465640" y="45141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465639" y="47045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5243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77414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75720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78260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48741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8741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48741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911446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11446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911446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48741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48741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48741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11446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11446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11446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748741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8741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748741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6911446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911446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6911446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1381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81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1381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1354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1354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1354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14870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14870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14870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894513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894513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894513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900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85279" y="3362259"/>
            <a:ext cx="540000" cy="54000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5358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Freeform 75"/>
          <p:cNvSpPr/>
          <p:nvPr userDrawn="1"/>
        </p:nvSpPr>
        <p:spPr>
          <a:xfrm>
            <a:off x="30338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3118879" y="3362259"/>
            <a:ext cx="540000" cy="54000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31307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Freeform 93"/>
          <p:cNvSpPr/>
          <p:nvPr userDrawn="1"/>
        </p:nvSpPr>
        <p:spPr>
          <a:xfrm>
            <a:off x="5218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5303279" y="3362259"/>
            <a:ext cx="540000" cy="540000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3151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73899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7474979" y="3362259"/>
            <a:ext cx="540000" cy="540000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4868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584700"/>
            <a:ext cx="390366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8962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88962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778375" y="4584700"/>
            <a:ext cx="390366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914900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914900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708401"/>
            <a:ext cx="239713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381900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3381900" y="3708401"/>
            <a:ext cx="239713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72610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72610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72610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52438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02072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02072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02072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381900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289671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6284907" y="3708401"/>
            <a:ext cx="239713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805079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805079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05079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284907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419603"/>
            <a:ext cx="2607735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96371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5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6371" y="4947392"/>
            <a:ext cx="233977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4419603"/>
            <a:ext cx="2607735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388460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4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379994" y="4947392"/>
            <a:ext cx="23397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4419603"/>
            <a:ext cx="2607735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6178539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3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178539" y="4947392"/>
            <a:ext cx="23397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768600"/>
            <a:ext cx="390366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24405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778375" y="2768600"/>
            <a:ext cx="390366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850343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452438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437" y="4965700"/>
            <a:ext cx="390366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24405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4778376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778375" y="4965700"/>
            <a:ext cx="390366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850343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962401"/>
            <a:ext cx="1457326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124600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124600" y="3962401"/>
            <a:ext cx="1457326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8131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808407" y="3962401"/>
            <a:ext cx="1457326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55022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97507" y="3962401"/>
            <a:ext cx="1457326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7216773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212009" y="3962401"/>
            <a:ext cx="1457326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692403"/>
            <a:ext cx="2607735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6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2692403"/>
            <a:ext cx="2607735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5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2692403"/>
            <a:ext cx="2607735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4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452438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52437" y="4889503"/>
            <a:ext cx="2607735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587906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495032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3255961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3255960" y="488950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379995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26351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6043076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6043075" y="4889503"/>
            <a:ext cx="2607735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6170074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809222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0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295997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591994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887991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5183988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6479985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7775982" y="0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0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295997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591994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887991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5183988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6479985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7775982" y="1295996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0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295997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591994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887991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183988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6479985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7775982" y="2591992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65100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664297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3163494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65100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664297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3163494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65100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664297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3163494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65100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664297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3163494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50548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69317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03196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05028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880840"/>
            <a:ext cx="390366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61914"/>
            <a:ext cx="82296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40748"/>
            <a:ext cx="82296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72498"/>
            <a:ext cx="82296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8133" y="1278122"/>
            <a:ext cx="4605867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4741333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04328" y="1883258"/>
            <a:ext cx="366977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04328" y="2302027"/>
            <a:ext cx="366977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04328" y="2601224"/>
            <a:ext cx="3669772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0"/>
            <a:ext cx="9144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069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143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040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60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47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199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19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06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366533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886576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73877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4638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4689476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50332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91176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91177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4689476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50332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591176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591177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4689476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750332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591176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591177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2932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541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2523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3132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219423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80279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6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2932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3541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42523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132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7219423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280279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6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452438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13294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2065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416833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477689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1656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378576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439432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132638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2065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1656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132638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7E9AF5-AB6E-4C3F-9F19-D9145751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70" y="156144"/>
            <a:ext cx="6263588" cy="35232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5617" y="3444555"/>
            <a:ext cx="3366029" cy="1280723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19</a:t>
            </a:r>
            <a:r>
              <a:rPr lang="en-US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November, 2018</a:t>
            </a:r>
          </a:p>
        </p:txBody>
      </p:sp>
      <p:sp>
        <p:nvSpPr>
          <p:cNvPr id="12" name="Freeform 11"/>
          <p:cNvSpPr/>
          <p:nvPr/>
        </p:nvSpPr>
        <p:spPr>
          <a:xfrm rot="9340997">
            <a:off x="2067120" y="4015714"/>
            <a:ext cx="3519006" cy="115103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4199466 w 4199466"/>
              <a:gd name="connsiteY0" fmla="*/ 243473 h 1115335"/>
              <a:gd name="connsiteX1" fmla="*/ 2099733 w 4199466"/>
              <a:gd name="connsiteY1" fmla="*/ 599074 h 1115335"/>
              <a:gd name="connsiteX2" fmla="*/ 2641098 w 4199466"/>
              <a:gd name="connsiteY2" fmla="*/ 1115187 h 1115335"/>
              <a:gd name="connsiteX3" fmla="*/ 3183466 w 4199466"/>
              <a:gd name="connsiteY3" fmla="*/ 649873 h 1115335"/>
              <a:gd name="connsiteX4" fmla="*/ 0 w 4199466"/>
              <a:gd name="connsiteY4" fmla="*/ 412806 h 1115335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466" h="1151030">
                <a:moveTo>
                  <a:pt x="4199466" y="279036"/>
                </a:moveTo>
                <a:cubicBezTo>
                  <a:pt x="3241321" y="239525"/>
                  <a:pt x="2236563" y="182670"/>
                  <a:pt x="2099733" y="634637"/>
                </a:cubicBezTo>
                <a:cubicBezTo>
                  <a:pt x="1962903" y="1086604"/>
                  <a:pt x="2460476" y="1142284"/>
                  <a:pt x="2641098" y="1150750"/>
                </a:cubicBezTo>
                <a:cubicBezTo>
                  <a:pt x="2821720" y="1159216"/>
                  <a:pt x="3197646" y="975667"/>
                  <a:pt x="3183466" y="685436"/>
                </a:cubicBezTo>
                <a:cubicBezTo>
                  <a:pt x="3169286" y="395205"/>
                  <a:pt x="2111021" y="-553521"/>
                  <a:pt x="0" y="4483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/>
          <p:cNvSpPr/>
          <p:nvPr/>
        </p:nvSpPr>
        <p:spPr>
          <a:xfrm rot="2110876">
            <a:off x="5439485" y="3740993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moving piano gif for pp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55" y="1917778"/>
            <a:ext cx="1315504" cy="16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BEA4F-5435-4B25-9A31-45CB1561A3FB}"/>
              </a:ext>
            </a:extLst>
          </p:cNvPr>
          <p:cNvSpPr txBox="1"/>
          <p:nvPr/>
        </p:nvSpPr>
        <p:spPr>
          <a:xfrm>
            <a:off x="-1781" y="4460306"/>
            <a:ext cx="2782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Singara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CSED, TIET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E7734-1BF2-45F5-A430-B680597E0D46}"/>
              </a:ext>
            </a:extLst>
          </p:cNvPr>
          <p:cNvSpPr txBox="1"/>
          <p:nvPr/>
        </p:nvSpPr>
        <p:spPr>
          <a:xfrm>
            <a:off x="5534571" y="4463969"/>
            <a:ext cx="3573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Sharma | 101683035 | COE 1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Sharma | 101503008 | COE 1</a:t>
            </a:r>
          </a:p>
        </p:txBody>
      </p: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Key Highlights of the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>
          <a:xfrm>
            <a:off x="413811" y="3902553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Created the architecture for our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6"/>
          </p:nvPr>
        </p:nvSpPr>
        <p:spPr>
          <a:xfrm>
            <a:off x="6857267" y="3902553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Simulate associated piano tone based on the detected segment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7"/>
          </p:nvPr>
        </p:nvSpPr>
        <p:spPr>
          <a:xfrm>
            <a:off x="6656447" y="3108835"/>
            <a:ext cx="2172232" cy="2878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Simulate piano tones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>
          <a:xfrm>
            <a:off x="4673348" y="3945279"/>
            <a:ext cx="1770592" cy="148723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Finalized the implementation of real time sensing algorithm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>
          <a:xfrm>
            <a:off x="4567238" y="3108834"/>
            <a:ext cx="1982813" cy="2878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Implemented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Real Time sensing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72"/>
          </p:nvPr>
        </p:nvSpPr>
        <p:spPr>
          <a:xfrm>
            <a:off x="2489429" y="3902551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Procured &amp; assembled hardware based on system design specification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474324" y="3108835"/>
            <a:ext cx="1770592" cy="2878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Hardware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Assembled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45629134"/>
              </p:ext>
            </p:extLst>
          </p:nvPr>
        </p:nvGraphicFramePr>
        <p:xfrm>
          <a:off x="452438" y="1066800"/>
          <a:ext cx="8065030" cy="169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41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Link of the Video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73AAD1-2617-4387-9534-D24C33277F4F}"/>
              </a:ext>
            </a:extLst>
          </p:cNvPr>
          <p:cNvSpPr txBox="1"/>
          <p:nvPr/>
        </p:nvSpPr>
        <p:spPr>
          <a:xfrm>
            <a:off x="485484" y="1238250"/>
            <a:ext cx="703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https</a:t>
            </a:r>
            <a:r>
              <a:rPr lang="en-IN" dirty="0"/>
              <a:t>://www.youtube.com/watch?v=UChkggQru6o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45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7808B7-BC1F-F143-BAAD-65A376A222B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1736-C28B-4F41-AA5D-C720FA544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5658" y="1618158"/>
            <a:ext cx="3383973" cy="1939854"/>
          </a:xfrm>
        </p:spPr>
        <p:txBody>
          <a:bodyPr/>
          <a:lstStyle/>
          <a:p>
            <a:r>
              <a:rPr lang="en-US" sz="5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</a:t>
            </a:r>
          </a:p>
          <a:p>
            <a:r>
              <a:rPr lang="en-US" sz="5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630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0243" y="228130"/>
            <a:ext cx="4230796" cy="359817"/>
          </a:xfrm>
        </p:spPr>
        <p:txBody>
          <a:bodyPr/>
          <a:lstStyle/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43971" y="688475"/>
            <a:ext cx="8474561" cy="279495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Pianos are large instruments that need to be carried in a large bag and are prone to damage.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 virtual piano that just uses semi-transparent plastic sheet.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Pianos will be economical and will help young children to get a feel for music and will act as a stepping stone for some of the world’s greatest artists.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DDE21-FD79-D144-BF37-EDE291945C4F}"/>
              </a:ext>
            </a:extLst>
          </p:cNvPr>
          <p:cNvSpPr txBox="1"/>
          <p:nvPr/>
        </p:nvSpPr>
        <p:spPr>
          <a:xfrm>
            <a:off x="330243" y="3251776"/>
            <a:ext cx="5347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the respective tones of piano to the corresponding segments of Virtual Piano made using a semi-transparent plastic sheet.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motion detection of fingers using a camera linked with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play the tone assigned to a segment on detection of finger on that particular segment.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Image result for moving piano gif for pp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64" y="2779486"/>
            <a:ext cx="1998871" cy="251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849" y="2448882"/>
            <a:ext cx="439057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ea typeface="Lato Heavy" panose="020F0502020204030203" pitchFamily="34" charset="0"/>
                <a:cs typeface="Times New Roman" panose="02020603050405020304" pitchFamily="18" charset="0"/>
              </a:rPr>
              <a:t>Approved Objectives</a:t>
            </a:r>
          </a:p>
        </p:txBody>
      </p:sp>
    </p:spTree>
    <p:extLst>
      <p:ext uri="{BB962C8B-B14F-4D97-AF65-F5344CB8AC3E}">
        <p14:creationId xmlns:p14="http://schemas.microsoft.com/office/powerpoint/2010/main" val="510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B6C2B-71C1-504C-9293-340E4991EE57}"/>
              </a:ext>
            </a:extLst>
          </p:cNvPr>
          <p:cNvSpPr txBox="1"/>
          <p:nvPr/>
        </p:nvSpPr>
        <p:spPr>
          <a:xfrm>
            <a:off x="74707" y="69836"/>
            <a:ext cx="3001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073E6-F729-4CF4-93C0-4478E3FF22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47" y="709653"/>
            <a:ext cx="5920105" cy="461990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5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52438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>
                <a:solidFill>
                  <a:schemeClr val="bg1"/>
                </a:solidFill>
              </a:rPr>
              <a:t>the best leader be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59235511"/>
              </p:ext>
            </p:extLst>
          </p:nvPr>
        </p:nvGraphicFramePr>
        <p:xfrm>
          <a:off x="-60960" y="1113132"/>
          <a:ext cx="8854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3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0B2C1C-F408-D646-BA38-A52C0EE17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460B2C1C-F408-D646-BA38-A52C0EE17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5A38F9-B573-C044-8890-04B11BEA9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DF5A38F9-B573-C044-8890-04B11BEA97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C74D05-0D08-E24F-9ABB-275B6BCC9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7FC74D05-0D08-E24F-9ABB-275B6BCC9F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A195E4-439B-B34C-BAAE-B0A35B939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9EA195E4-439B-B34C-BAAE-B0A35B9399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6901EB-FABE-EF4E-A792-BB5DA1148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6B6901EB-FABE-EF4E-A792-BB5DA1148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738EE0-4B8D-B44C-8EAF-24A72D235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B7738EE0-4B8D-B44C-8EAF-24A72D2350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642DB8-D507-284A-B404-A150A57D0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E642DB8-D507-284A-B404-A150A57D0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1A2C3A-A20A-2641-B956-C093CF223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4E1A2C3A-A20A-2641-B956-C093CF2238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D5DE19-655D-1349-BBEF-6DBB9B570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A7D5DE19-655D-1349-BBEF-6DBB9B570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6AD911-948D-964E-9328-B3F2FBC4F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176AD911-948D-964E-9328-B3F2FBC4F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7D2DAE-5B3F-0449-A57C-25BB321AE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167D2DAE-5B3F-0449-A57C-25BB321AE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8113" y="283791"/>
            <a:ext cx="8229600" cy="359817"/>
          </a:xfrm>
        </p:spPr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Snapshots of the Project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52438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>
                <a:solidFill>
                  <a:schemeClr val="bg1"/>
                </a:solidFill>
              </a:rPr>
              <a:t>the best leader 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41F4B-7048-4890-8030-D516F335A6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1223" y="1264263"/>
            <a:ext cx="2602865" cy="35204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0E58AE-D48E-43AE-8C2D-CFB1EF388238}"/>
              </a:ext>
            </a:extLst>
          </p:cNvPr>
          <p:cNvSpPr txBox="1"/>
          <p:nvPr/>
        </p:nvSpPr>
        <p:spPr>
          <a:xfrm>
            <a:off x="233359" y="1285875"/>
            <a:ext cx="352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 Transparent Plastic 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18093-19C6-41E2-B90F-879B1F5D04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40" y="1723050"/>
            <a:ext cx="2519680" cy="335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8E90E-2A5B-4FCA-9B70-A81119299E2F}"/>
              </a:ext>
            </a:extLst>
          </p:cNvPr>
          <p:cNvSpPr txBox="1"/>
          <p:nvPr/>
        </p:nvSpPr>
        <p:spPr>
          <a:xfrm>
            <a:off x="5488940" y="1285875"/>
            <a:ext cx="352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attached on wooden mount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9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8113" y="283791"/>
            <a:ext cx="8229600" cy="359817"/>
          </a:xfrm>
        </p:spPr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Snapshots of the Project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52438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>
                <a:solidFill>
                  <a:schemeClr val="bg1"/>
                </a:solidFill>
              </a:rPr>
              <a:t>the best leader 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E58AE-D48E-43AE-8C2D-CFB1EF388238}"/>
              </a:ext>
            </a:extLst>
          </p:cNvPr>
          <p:cNvSpPr txBox="1"/>
          <p:nvPr/>
        </p:nvSpPr>
        <p:spPr>
          <a:xfrm>
            <a:off x="233359" y="1285875"/>
            <a:ext cx="4102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Raspberry pi and LCD Display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03637-A7B1-4AC7-9329-1562CD76A0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7590" y="1147899"/>
            <a:ext cx="3359784" cy="451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43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B6C2B-71C1-504C-9293-340E4991EE57}"/>
              </a:ext>
            </a:extLst>
          </p:cNvPr>
          <p:cNvSpPr txBox="1"/>
          <p:nvPr/>
        </p:nvSpPr>
        <p:spPr>
          <a:xfrm>
            <a:off x="133571" y="62579"/>
            <a:ext cx="1775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 Heavy" panose="020F0502020204030203" pitchFamily="34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69" y="311104"/>
            <a:ext cx="5479188" cy="5403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6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B6C2B-71C1-504C-9293-340E4991EE57}"/>
              </a:ext>
            </a:extLst>
          </p:cNvPr>
          <p:cNvSpPr txBox="1"/>
          <p:nvPr/>
        </p:nvSpPr>
        <p:spPr>
          <a:xfrm>
            <a:off x="133571" y="62579"/>
            <a:ext cx="1775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 Heavy" panose="020F0502020204030203" pitchFamily="34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7D99F-9CE0-4AA0-B720-BE0192C7B7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0" y="1142365"/>
            <a:ext cx="6588760" cy="3430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9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B6C2B-71C1-504C-9293-340E4991EE57}"/>
              </a:ext>
            </a:extLst>
          </p:cNvPr>
          <p:cNvSpPr txBox="1"/>
          <p:nvPr/>
        </p:nvSpPr>
        <p:spPr>
          <a:xfrm>
            <a:off x="133570" y="62579"/>
            <a:ext cx="295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depicting  Fingertip detection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Lato Heavy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D8709-D16F-4DFA-AE5E-1912929D57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95476"/>
            <a:ext cx="4648200" cy="221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0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6973</TotalTime>
  <Words>326</Words>
  <Application>Microsoft Office PowerPoint</Application>
  <PresentationFormat>On-screen Show (16:10)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FontAwesome</vt:lpstr>
      <vt:lpstr>Helvetica Light</vt:lpstr>
      <vt:lpstr>Helvetica Neue</vt:lpstr>
      <vt:lpstr>Lato</vt:lpstr>
      <vt:lpstr>Lato Black</vt:lpstr>
      <vt:lpstr>Lato Heavy</vt:lpstr>
      <vt:lpstr>Lato Light</vt:lpstr>
      <vt:lpstr>Lato Regular</vt:lpstr>
      <vt:lpstr>Times New Roman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Abhishek Sharma</cp:lastModifiedBy>
  <cp:revision>1222</cp:revision>
  <dcterms:created xsi:type="dcterms:W3CDTF">2015-06-05T17:51:08Z</dcterms:created>
  <dcterms:modified xsi:type="dcterms:W3CDTF">2019-01-27T14:58:03Z</dcterms:modified>
</cp:coreProperties>
</file>