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050F-49DA-43FE-8AED-54E555A4EB8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A053-1BDE-4DAF-B499-D7ED3157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7360"/>
          </a:xfrm>
        </p:spPr>
        <p:txBody>
          <a:bodyPr>
            <a:normAutofit/>
          </a:bodyPr>
          <a:lstStyle/>
          <a:p>
            <a:r>
              <a:rPr lang="en-US" dirty="0"/>
              <a:t>Does having an editor increase a game’s appeal?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7833"/>
            <a:ext cx="9144000" cy="457200"/>
          </a:xfrm>
        </p:spPr>
        <p:txBody>
          <a:bodyPr/>
          <a:lstStyle/>
          <a:p>
            <a:r>
              <a:rPr lang="en-US" dirty="0"/>
              <a:t>By Thompson Lee</a:t>
            </a:r>
          </a:p>
        </p:txBody>
      </p:sp>
    </p:spTree>
    <p:extLst>
      <p:ext uri="{BB962C8B-B14F-4D97-AF65-F5344CB8AC3E}">
        <p14:creationId xmlns:p14="http://schemas.microsoft.com/office/powerpoint/2010/main" val="365184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Graph]</a:t>
            </a:r>
          </a:p>
        </p:txBody>
      </p:sp>
    </p:spTree>
    <p:extLst>
      <p:ext uri="{BB962C8B-B14F-4D97-AF65-F5344CB8AC3E}">
        <p14:creationId xmlns:p14="http://schemas.microsoft.com/office/powerpoint/2010/main" val="54952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Graph]</a:t>
            </a:r>
          </a:p>
        </p:txBody>
      </p:sp>
    </p:spTree>
    <p:extLst>
      <p:ext uri="{BB962C8B-B14F-4D97-AF65-F5344CB8AC3E}">
        <p14:creationId xmlns:p14="http://schemas.microsoft.com/office/powerpoint/2010/main" val="329187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Graph]</a:t>
            </a:r>
          </a:p>
        </p:txBody>
      </p:sp>
    </p:spTree>
    <p:extLst>
      <p:ext uri="{BB962C8B-B14F-4D97-AF65-F5344CB8AC3E}">
        <p14:creationId xmlns:p14="http://schemas.microsoft.com/office/powerpoint/2010/main" val="336395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Conclusion]</a:t>
            </a:r>
          </a:p>
        </p:txBody>
      </p:sp>
    </p:spTree>
    <p:extLst>
      <p:ext uri="{BB962C8B-B14F-4D97-AF65-F5344CB8AC3E}">
        <p14:creationId xmlns:p14="http://schemas.microsoft.com/office/powerpoint/2010/main" val="32229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games are meant to be entertaining.</a:t>
            </a:r>
          </a:p>
          <a:p>
            <a:r>
              <a:rPr lang="en-US" dirty="0"/>
              <a:t>But there may be cases within the game where it is not.</a:t>
            </a:r>
          </a:p>
          <a:p>
            <a:r>
              <a:rPr lang="en-US" dirty="0"/>
              <a:t>By giving players the choice to tweak those cases, will it be entertaining?</a:t>
            </a:r>
          </a:p>
        </p:txBody>
      </p:sp>
    </p:spTree>
    <p:extLst>
      <p:ext uri="{BB962C8B-B14F-4D97-AF65-F5344CB8AC3E}">
        <p14:creationId xmlns:p14="http://schemas.microsoft.com/office/powerpoint/2010/main" val="13145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Game vs. World Editor +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Standalone Games are games shipped without built-in editors.</a:t>
            </a:r>
          </a:p>
          <a:p>
            <a:pPr lvl="1"/>
            <a:r>
              <a:rPr lang="en-US" dirty="0"/>
              <a:t>Kirby Triple Deluxe</a:t>
            </a:r>
          </a:p>
          <a:p>
            <a:pPr lvl="1"/>
            <a:r>
              <a:rPr lang="en-US" dirty="0"/>
              <a:t>Halo 1</a:t>
            </a:r>
          </a:p>
          <a:p>
            <a:pPr lvl="1"/>
            <a:r>
              <a:rPr lang="en-US" dirty="0"/>
              <a:t>World of </a:t>
            </a:r>
            <a:r>
              <a:rPr lang="en-US" dirty="0" err="1"/>
              <a:t>WarCraft</a:t>
            </a:r>
            <a:endParaRPr lang="en-US" dirty="0"/>
          </a:p>
          <a:p>
            <a:pPr lvl="1"/>
            <a:r>
              <a:rPr lang="en-US" dirty="0"/>
              <a:t>Tetris</a:t>
            </a:r>
          </a:p>
          <a:p>
            <a:pPr lvl="1"/>
            <a:r>
              <a:rPr lang="en-US" dirty="0"/>
              <a:t>Forza Motorsports</a:t>
            </a:r>
          </a:p>
          <a:p>
            <a:r>
              <a:rPr lang="en-US" dirty="0"/>
              <a:t>World Editors + Games are games shipped with built-in editors.</a:t>
            </a:r>
          </a:p>
          <a:p>
            <a:pPr lvl="1"/>
            <a:r>
              <a:rPr lang="en-US" dirty="0"/>
              <a:t>SimCity</a:t>
            </a:r>
          </a:p>
          <a:p>
            <a:pPr lvl="1"/>
            <a:r>
              <a:rPr lang="en-US" dirty="0"/>
              <a:t>Far Cry</a:t>
            </a:r>
          </a:p>
          <a:p>
            <a:pPr lvl="1"/>
            <a:r>
              <a:rPr lang="en-US" dirty="0"/>
              <a:t>Tony Hawk Pro Skater</a:t>
            </a:r>
          </a:p>
          <a:p>
            <a:pPr lvl="1"/>
            <a:r>
              <a:rPr lang="en-US" dirty="0"/>
              <a:t>Garry’s Mod</a:t>
            </a:r>
          </a:p>
          <a:p>
            <a:pPr lvl="1"/>
            <a:r>
              <a:rPr lang="en-US" dirty="0" err="1"/>
              <a:t>Scribblenauts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appealing?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tell</a:t>
            </a:r>
          </a:p>
          <a:p>
            <a:r>
              <a:rPr lang="en-US" dirty="0"/>
              <a:t>Let’s find out!</a:t>
            </a:r>
          </a:p>
        </p:txBody>
      </p:sp>
    </p:spTree>
    <p:extLst>
      <p:ext uri="{BB962C8B-B14F-4D97-AF65-F5344CB8AC3E}">
        <p14:creationId xmlns:p14="http://schemas.microsoft.com/office/powerpoint/2010/main" val="8820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as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Picture]</a:t>
            </a:r>
          </a:p>
        </p:txBody>
      </p:sp>
    </p:spTree>
    <p:extLst>
      <p:ext uri="{BB962C8B-B14F-4D97-AF65-F5344CB8AC3E}">
        <p14:creationId xmlns:p14="http://schemas.microsoft.com/office/powerpoint/2010/main" val="64109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as 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Picture]</a:t>
            </a:r>
          </a:p>
        </p:txBody>
      </p:sp>
    </p:spTree>
    <p:extLst>
      <p:ext uri="{BB962C8B-B14F-4D97-AF65-F5344CB8AC3E}">
        <p14:creationId xmlns:p14="http://schemas.microsoft.com/office/powerpoint/2010/main" val="27792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of Multiplier as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Video]</a:t>
            </a:r>
          </a:p>
        </p:txBody>
      </p:sp>
    </p:spTree>
    <p:extLst>
      <p:ext uri="{BB962C8B-B14F-4D97-AF65-F5344CB8AC3E}">
        <p14:creationId xmlns:p14="http://schemas.microsoft.com/office/powerpoint/2010/main" val="5663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of Multiplier as 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Video]</a:t>
            </a:r>
          </a:p>
        </p:txBody>
      </p:sp>
    </p:spTree>
    <p:extLst>
      <p:ext uri="{BB962C8B-B14F-4D97-AF65-F5344CB8AC3E}">
        <p14:creationId xmlns:p14="http://schemas.microsoft.com/office/powerpoint/2010/main" val="35821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editor is coherent to the game, does it makes the game more appealing?</a:t>
            </a:r>
          </a:p>
          <a:p>
            <a:endParaRPr lang="en-US" dirty="0"/>
          </a:p>
          <a:p>
            <a:r>
              <a:rPr lang="en-US" dirty="0"/>
              <a:t>Being able to control most aspects of the game, does it makes the game more appealing?</a:t>
            </a:r>
          </a:p>
        </p:txBody>
      </p:sp>
    </p:spTree>
    <p:extLst>
      <p:ext uri="{BB962C8B-B14F-4D97-AF65-F5344CB8AC3E}">
        <p14:creationId xmlns:p14="http://schemas.microsoft.com/office/powerpoint/2010/main" val="27819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Does having an editor increase a game’s appeal?</vt:lpstr>
      <vt:lpstr>Premise </vt:lpstr>
      <vt:lpstr>Standalone Game vs. World Editor + Game</vt:lpstr>
      <vt:lpstr>Are they appealing?</vt:lpstr>
      <vt:lpstr>Multiplier as a Game</vt:lpstr>
      <vt:lpstr>Multiplier as a Tool</vt:lpstr>
      <vt:lpstr>Live Demo of Multiplier as a Game</vt:lpstr>
      <vt:lpstr>Live Demo of Multiplier as a Tool</vt:lpstr>
      <vt:lpstr>Hypothesis</vt:lpstr>
      <vt:lpstr>Data</vt:lpstr>
      <vt:lpstr>Data</vt:lpstr>
      <vt:lpstr>Data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having an editor increase a game’s appeal?</dc:title>
  <dc:creator>Thompson Lee</dc:creator>
  <cp:lastModifiedBy>Thompson Lee</cp:lastModifiedBy>
  <cp:revision>5</cp:revision>
  <dcterms:created xsi:type="dcterms:W3CDTF">2016-04-11T16:53:28Z</dcterms:created>
  <dcterms:modified xsi:type="dcterms:W3CDTF">2016-04-11T17:40:33Z</dcterms:modified>
</cp:coreProperties>
</file>