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2" r:id="rId4"/>
    <p:sldId id="257" r:id="rId5"/>
    <p:sldId id="259" r:id="rId6"/>
    <p:sldId id="261" r:id="rId7"/>
    <p:sldId id="258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11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A0AE-59AE-4719-8841-096988909A1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30CB-C79E-4CE4-8AB7-9A3752426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8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A0AE-59AE-4719-8841-096988909A1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30CB-C79E-4CE4-8AB7-9A3752426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68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A0AE-59AE-4719-8841-096988909A1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30CB-C79E-4CE4-8AB7-9A3752426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99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A0AE-59AE-4719-8841-096988909A1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30CB-C79E-4CE4-8AB7-9A3752426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84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A0AE-59AE-4719-8841-096988909A1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30CB-C79E-4CE4-8AB7-9A3752426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46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A0AE-59AE-4719-8841-096988909A1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30CB-C79E-4CE4-8AB7-9A3752426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14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A0AE-59AE-4719-8841-096988909A1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30CB-C79E-4CE4-8AB7-9A3752426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33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A0AE-59AE-4719-8841-096988909A1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30CB-C79E-4CE4-8AB7-9A3752426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69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A0AE-59AE-4719-8841-096988909A1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30CB-C79E-4CE4-8AB7-9A3752426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0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A0AE-59AE-4719-8841-096988909A1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30CB-C79E-4CE4-8AB7-9A3752426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81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A0AE-59AE-4719-8841-096988909A1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30CB-C79E-4CE4-8AB7-9A3752426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19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A0AE-59AE-4719-8841-096988909A1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930CB-C79E-4CE4-8AB7-9A3752426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76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vatoo.github.io/house-price-predic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2oai/driverlessai-recipes/tree/rel-1.8.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hecookbook.herokuapp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beccabarter.com/blog/2019-06-06_pre_processing/" TargetMode="External"/><Relationship Id="rId2" Type="http://schemas.openxmlformats.org/officeDocument/2006/relationships/hyperlink" Target="https://tidymodels.github.io/recipes/reference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les32.github.io/rmarkdown-website-tutorial/basic_workflow.html" TargetMode="External"/><Relationship Id="rId4" Type="http://schemas.openxmlformats.org/officeDocument/2006/relationships/hyperlink" Target="https://cran.rstudio.com/web/packages/recipes/vignett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Demo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09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profiling -&gt; notebook</a:t>
            </a:r>
          </a:p>
          <a:p>
            <a:r>
              <a:rPr lang="en-GB" dirty="0" smtClean="0"/>
              <a:t>Data cleaning -&gt; dataset</a:t>
            </a:r>
          </a:p>
          <a:p>
            <a:r>
              <a:rPr lang="en-GB" dirty="0" smtClean="0"/>
              <a:t>Model 1 -&gt; </a:t>
            </a:r>
            <a:r>
              <a:rPr lang="en-GB" dirty="0" smtClean="0"/>
              <a:t>notebook, </a:t>
            </a:r>
            <a:r>
              <a:rPr lang="en-GB" dirty="0" err="1" smtClean="0"/>
              <a:t>model_obj</a:t>
            </a:r>
            <a:endParaRPr lang="en-GB" dirty="0" smtClean="0"/>
          </a:p>
          <a:p>
            <a:r>
              <a:rPr lang="en-GB" dirty="0" smtClean="0"/>
              <a:t>Model 2 -&gt; notebook, </a:t>
            </a:r>
            <a:r>
              <a:rPr lang="en-GB" dirty="0" err="1" smtClean="0"/>
              <a:t>model_obj</a:t>
            </a:r>
            <a:endParaRPr lang="en-GB" dirty="0" smtClean="0"/>
          </a:p>
          <a:p>
            <a:r>
              <a:rPr lang="en-GB" dirty="0" smtClean="0"/>
              <a:t>Model 3 -&gt; notebook, </a:t>
            </a:r>
            <a:r>
              <a:rPr lang="en-GB" dirty="0" err="1" smtClean="0"/>
              <a:t>model_obj</a:t>
            </a:r>
            <a:endParaRPr lang="en-GB" dirty="0" smtClean="0"/>
          </a:p>
          <a:p>
            <a:r>
              <a:rPr lang="en-GB" dirty="0" smtClean="0"/>
              <a:t>…</a:t>
            </a:r>
          </a:p>
          <a:p>
            <a:r>
              <a:rPr lang="en-GB" dirty="0" smtClean="0"/>
              <a:t>Ensemble -&gt; notebook, </a:t>
            </a:r>
            <a:r>
              <a:rPr lang="en-GB" dirty="0" err="1" smtClean="0"/>
              <a:t>model_obj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71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 </a:t>
            </a:r>
            <a:r>
              <a:rPr lang="en-GB" dirty="0" err="1"/>
              <a:t>t</a:t>
            </a:r>
            <a:r>
              <a:rPr lang="en-GB" dirty="0" err="1" smtClean="0"/>
              <a:t>idymodels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29328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👍Function APIs are neat, super intuitive</a:t>
            </a:r>
          </a:p>
          <a:p>
            <a:pPr marL="0" indent="0">
              <a:buNone/>
            </a:pPr>
            <a:r>
              <a:rPr lang="en-GB" sz="2400" dirty="0" smtClean="0"/>
              <a:t>👍Flexib</a:t>
            </a:r>
            <a:r>
              <a:rPr lang="en-GB" sz="2400" dirty="0" smtClean="0"/>
              <a:t>le to mix existing R universe to build a pipeline</a:t>
            </a:r>
          </a:p>
          <a:p>
            <a:pPr marL="0" indent="0">
              <a:buNone/>
            </a:pPr>
            <a:r>
              <a:rPr lang="en-GB" sz="2400" dirty="0" smtClean="0"/>
              <a:t>👍Integrate well with infrastructures </a:t>
            </a:r>
            <a:r>
              <a:rPr lang="en-GB" sz="2400" dirty="0" err="1" smtClean="0"/>
              <a:t>eg</a:t>
            </a:r>
            <a:r>
              <a:rPr lang="en-GB" sz="2400" dirty="0" smtClean="0"/>
              <a:t>. </a:t>
            </a:r>
            <a:r>
              <a:rPr lang="en-GB" sz="2400" dirty="0" err="1"/>
              <a:t>r</a:t>
            </a:r>
            <a:r>
              <a:rPr lang="en-GB" sz="2400" dirty="0" err="1" smtClean="0"/>
              <a:t>markdown</a:t>
            </a:r>
            <a:r>
              <a:rPr lang="en-GB" sz="2400" dirty="0" smtClean="0"/>
              <a:t>, notebooks, shiny, </a:t>
            </a:r>
            <a:r>
              <a:rPr lang="en-GB" sz="2400" dirty="0" err="1" smtClean="0"/>
              <a:t>rsudio</a:t>
            </a:r>
            <a:r>
              <a:rPr lang="en-GB" sz="2400" dirty="0" smtClean="0"/>
              <a:t> connect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15912" y="1825625"/>
            <a:ext cx="45293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 smtClean="0"/>
              <a:t>👎 No function to revert scaling (normalisation, standardisation)</a:t>
            </a:r>
          </a:p>
          <a:p>
            <a:pPr marL="0" indent="0">
              <a:buNone/>
            </a:pPr>
            <a:r>
              <a:rPr lang="en-GB" sz="2400" dirty="0" smtClean="0"/>
              <a:t>👎parsnip cannot cope with all existing packages (variable importance cannot be extracted from ranger)</a:t>
            </a:r>
          </a:p>
          <a:p>
            <a:pPr marL="0" indent="0">
              <a:buNone/>
            </a:pPr>
            <a:r>
              <a:rPr lang="en-GB" sz="2400" dirty="0" smtClean="0"/>
              <a:t>👎</a:t>
            </a:r>
            <a:r>
              <a:rPr lang="en-GB" sz="2400" dirty="0"/>
              <a:t>F</a:t>
            </a:r>
            <a:r>
              <a:rPr lang="en-GB" sz="2400" dirty="0" smtClean="0"/>
              <a:t>unction APIs constantly evolve</a:t>
            </a:r>
            <a:endParaRPr lang="en-GB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114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GB" dirty="0" smtClean="0"/>
              <a:t>n Recipes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recipe(target ~.)</a:t>
            </a:r>
          </a:p>
          <a:p>
            <a:r>
              <a:rPr lang="en-GB" dirty="0" err="1"/>
              <a:t>u</a:t>
            </a:r>
            <a:r>
              <a:rPr lang="en-GB" dirty="0" err="1" smtClean="0"/>
              <a:t>pdate_role</a:t>
            </a:r>
            <a:r>
              <a:rPr lang="en-GB" dirty="0" smtClean="0"/>
              <a:t>()        # update role e.g. id</a:t>
            </a:r>
          </a:p>
          <a:p>
            <a:r>
              <a:rPr lang="en-GB" dirty="0" err="1"/>
              <a:t>s</a:t>
            </a:r>
            <a:r>
              <a:rPr lang="en-GB" dirty="0" err="1" smtClean="0"/>
              <a:t>tep_date</a:t>
            </a:r>
            <a:r>
              <a:rPr lang="en-GB" dirty="0" smtClean="0"/>
              <a:t>()            # </a:t>
            </a:r>
            <a:r>
              <a:rPr lang="en-GB" dirty="0"/>
              <a:t>Date Feature Generator</a:t>
            </a:r>
            <a:endParaRPr lang="en-GB" dirty="0" smtClean="0"/>
          </a:p>
          <a:p>
            <a:r>
              <a:rPr lang="en-GB" dirty="0" err="1" smtClean="0"/>
              <a:t>step_unknown</a:t>
            </a:r>
            <a:r>
              <a:rPr lang="en-GB" dirty="0" smtClean="0"/>
              <a:t>()   # Assign missing categories to "unknown" </a:t>
            </a:r>
          </a:p>
          <a:p>
            <a:r>
              <a:rPr lang="en-GB" dirty="0" smtClean="0"/>
              <a:t>step_*impute()     # Impute for numerical</a:t>
            </a:r>
          </a:p>
          <a:p>
            <a:r>
              <a:rPr lang="en-GB" dirty="0" err="1" smtClean="0"/>
              <a:t>step_naomit</a:t>
            </a:r>
            <a:r>
              <a:rPr lang="en-GB" dirty="0" smtClean="0"/>
              <a:t>()       # Remove observations with missing values</a:t>
            </a:r>
            <a:endParaRPr lang="en-GB" dirty="0" smtClean="0"/>
          </a:p>
          <a:p>
            <a:r>
              <a:rPr lang="en-GB" dirty="0" err="1" smtClean="0"/>
              <a:t>step_nzv</a:t>
            </a:r>
            <a:r>
              <a:rPr lang="en-GB" dirty="0" smtClean="0"/>
              <a:t>()              # remove zero variance </a:t>
            </a:r>
          </a:p>
          <a:p>
            <a:r>
              <a:rPr lang="en-GB" dirty="0" err="1" smtClean="0"/>
              <a:t>step_discretize</a:t>
            </a:r>
            <a:r>
              <a:rPr lang="en-GB" dirty="0" smtClean="0"/>
              <a:t>()   </a:t>
            </a:r>
          </a:p>
          <a:p>
            <a:r>
              <a:rPr lang="en-GB" dirty="0" smtClean="0"/>
              <a:t>step_num2factor()</a:t>
            </a:r>
          </a:p>
          <a:p>
            <a:r>
              <a:rPr lang="en-GB" dirty="0" err="1" smtClean="0"/>
              <a:t>Sep_log</a:t>
            </a:r>
            <a:r>
              <a:rPr lang="en-GB" dirty="0" smtClean="0"/>
              <a:t>()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2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Sharing </a:t>
            </a:r>
            <a:r>
              <a:rPr lang="en-GB" dirty="0" smtClean="0"/>
              <a:t>Recipes</a:t>
            </a:r>
            <a:r>
              <a:rPr lang="en-GB" dirty="0" smtClean="0"/>
              <a:t> – Option 1 Flat files </a:t>
            </a:r>
            <a:endParaRPr lang="en-GB" dirty="0"/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7587639" y="2458272"/>
            <a:ext cx="640080" cy="15071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97240" y="3358145"/>
            <a:ext cx="16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Configurations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6200000" flipH="1">
            <a:off x="6841421" y="4396884"/>
            <a:ext cx="640080" cy="15071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3277338"/>
            <a:ext cx="5569692" cy="3415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7839055" y="5285826"/>
            <a:ext cx="236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Metrics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87679"/>
            <a:ext cx="10499047" cy="1509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90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Sharing Recipes – Option 2 Repo to host recipes</a:t>
            </a:r>
            <a:endParaRPr lang="en-GB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9" y="1442272"/>
            <a:ext cx="5352355" cy="325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933069" y="4809744"/>
            <a:ext cx="7607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GB" dirty="0"/>
              <a:t>Source: </a:t>
            </a:r>
            <a:r>
              <a:rPr lang="en-GB" dirty="0">
                <a:hlinkClick r:id="rId3"/>
              </a:rPr>
              <a:t>https://github.com/h2oai/driverlessai-recipes/tree/rel-1.8.0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27866"/>
          <a:stretch/>
        </p:blipFill>
        <p:spPr>
          <a:xfrm>
            <a:off x="6517005" y="1442272"/>
            <a:ext cx="5367147" cy="325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462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Sharing Recipes – Option 3 Create recipe from frontend  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550431"/>
            <a:ext cx="9306189" cy="4329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29640" y="6025896"/>
            <a:ext cx="6620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Source: </a:t>
            </a:r>
            <a:r>
              <a:rPr lang="en-GB" sz="1100" dirty="0" smtClean="0">
                <a:hlinkClick r:id="rId3"/>
              </a:rPr>
              <a:t>https://thecookbook.herokuapp.com/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741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Next?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Unify recipe functions</a:t>
            </a:r>
          </a:p>
          <a:p>
            <a:r>
              <a:rPr lang="en-GB" dirty="0" smtClean="0"/>
              <a:t>Cross validation</a:t>
            </a:r>
          </a:p>
          <a:p>
            <a:r>
              <a:rPr lang="en-GB" dirty="0" smtClean="0"/>
              <a:t>Grid search (</a:t>
            </a:r>
            <a:r>
              <a:rPr lang="en-GB" dirty="0" err="1" smtClean="0"/>
              <a:t>hyperparameter</a:t>
            </a:r>
            <a:r>
              <a:rPr lang="en-GB" dirty="0" smtClean="0"/>
              <a:t> tuning)</a:t>
            </a:r>
          </a:p>
          <a:p>
            <a:r>
              <a:rPr lang="en-GB" dirty="0" smtClean="0"/>
              <a:t>Ensemble (average, weighted average, stacking)</a:t>
            </a:r>
          </a:p>
          <a:p>
            <a:r>
              <a:rPr lang="en-GB" dirty="0" smtClean="0"/>
              <a:t>Collaboration!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10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Reading 📚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Recipes function reference</a:t>
            </a:r>
            <a:endParaRPr lang="en-GB" dirty="0" smtClean="0"/>
          </a:p>
          <a:p>
            <a:r>
              <a:rPr lang="en-GB" dirty="0">
                <a:hlinkClick r:id="rId3"/>
              </a:rPr>
              <a:t>U</a:t>
            </a:r>
            <a:r>
              <a:rPr lang="en-GB" dirty="0" smtClean="0">
                <a:hlinkClick r:id="rId3"/>
              </a:rPr>
              <a:t>sing the recipes package for easy pre-processing 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Recipes vignettes</a:t>
            </a:r>
            <a:endParaRPr lang="en-GB" dirty="0" smtClean="0"/>
          </a:p>
          <a:p>
            <a:r>
              <a:rPr lang="en-GB" dirty="0" smtClean="0">
                <a:hlinkClick r:id="rId5"/>
              </a:rPr>
              <a:t>Render </a:t>
            </a:r>
            <a:r>
              <a:rPr lang="en-GB" dirty="0">
                <a:hlinkClick r:id="rId5"/>
              </a:rPr>
              <a:t>website by </a:t>
            </a:r>
            <a:r>
              <a:rPr lang="en-GB" dirty="0" err="1">
                <a:hlinkClick r:id="rId5"/>
              </a:rPr>
              <a:t>Rmarkdown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16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244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Demo time</vt:lpstr>
      <vt:lpstr>A Workflow</vt:lpstr>
      <vt:lpstr>on tidymodels </vt:lpstr>
      <vt:lpstr>on Recipes</vt:lpstr>
      <vt:lpstr>Sharing Recipes – Option 1 Flat files </vt:lpstr>
      <vt:lpstr>Sharing Recipes – Option 2 Repo to host recipes</vt:lpstr>
      <vt:lpstr>Sharing Recipes – Option 3 Create recipe from frontend  </vt:lpstr>
      <vt:lpstr>What’s Next?</vt:lpstr>
      <vt:lpstr>Further Reading 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Ava Yang</dc:creator>
  <cp:lastModifiedBy>Ava Yang</cp:lastModifiedBy>
  <cp:revision>20</cp:revision>
  <dcterms:created xsi:type="dcterms:W3CDTF">2019-10-24T09:29:36Z</dcterms:created>
  <dcterms:modified xsi:type="dcterms:W3CDTF">2019-10-24T15:08:20Z</dcterms:modified>
</cp:coreProperties>
</file>