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732-06FB-903B-E350-B17E9BA23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73826-A68A-B30E-7FF8-B258172D0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60F9-6AEB-80FE-9FC9-9BCFD5E6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7764-C9CC-3B8D-32BA-CDDCB0D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FA79-161E-0A58-B069-EA633C8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F0D4-417B-1881-C457-2B73874D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1E2B3-DED3-D550-778B-E3CBCCDC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B16E-F031-6048-F0D5-80357C0A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FE27-2382-9921-0A0E-548CC77B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BC9D-FDBE-014E-FB83-8BD23B5F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6491C-2116-3E5B-B233-60C467BB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8BAF6-798F-234B-0105-F88A38CBC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4391-083F-DF87-0222-8A5E842B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3D0-3C62-308A-FF91-2A9AF58F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6A22-5DE2-5E83-DB30-36B9081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6C7-D788-5752-5F6E-06047B7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910-C0DE-B2F0-3E07-D16DA672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6170-3973-3B40-A9B2-A4E500A9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FE18-511A-FF5C-30F7-79DDE54A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FFC6-981F-E311-C51A-3766BBDA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BCD2-5ACC-2652-357B-664CB572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DD8B-899A-E1E0-80EE-BEB40003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CA2E-D5BB-C6E3-A722-596C8BF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59A5-7062-7707-02B2-A17C0E04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4CFF-F8F0-B6DE-ED14-9E6FAB3F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5A39-278C-2A56-0AAF-4555D897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BA51-5F0C-59B8-37F6-3D8DA02C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235E-AC64-8064-D90B-AA4330A8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5B0D-F74E-2DF2-90FD-DCB1F3A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4B48-7B39-7E54-068E-BCF87158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EA3CB-E539-EC3D-9749-29CD719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0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4D1A-B492-0F8D-0B2E-F029461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B095-BF4E-EC0D-A98D-CB8C9B31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C3976-1EEF-13CD-C048-70D0A17C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5C30-C1F9-08F6-92D8-AFC0DD45F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57E5C-61BE-3117-7607-3CAA90974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AFC59-D5B2-649B-2DB0-971CE77F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7A0A2-E7F4-5DFE-D7F2-2501AE36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3AD24-B802-C066-B6CA-8134B74E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62FC-258D-EF7F-813C-C8B20AE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02A01-46F5-F11A-A7D1-27A10EEB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64234-DA2F-8DB0-44C2-6FCBA5F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89A14-15FB-CA0B-7415-350529A2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61746-4326-F947-0FA1-FACCC5F7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F703-0A34-A140-419E-A895E255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AB72-39A7-5232-8434-029F716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9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8BBC-C6B3-BAD4-6FA6-80F09194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4A1F-C15D-0C83-2C57-9B5F0228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23152-7F86-3EE9-5D08-4D698610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4891-A20B-8582-C704-7FAEA5F8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D857-5143-52F7-2E95-5F895E33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23E6-0FE5-2166-4CAD-21A07B67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6145-C35A-2EA7-D886-9BF2926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EAD5B-2D7C-0D43-5911-6E746ED4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78AB7-03CE-5CC6-34B9-755B77CC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247F-BB43-168E-E807-2D97C302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4F2C-5E6A-9AEC-A74B-D8416336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6C5D4-FF64-9B0C-EE2C-6AAFA23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4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8BEA5-044F-D04C-1972-CCC5BE64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67FC-8715-D15E-2A5B-5A25D87C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9DC7-AAB6-0482-989F-0C252F73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F1C2-92AF-4D9B-BC61-B94004E3F6B5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4B7-2FF4-DB84-F115-23AAF1DF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E46-1D45-06CC-47AB-EA47344A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5921-305B-43B6-B6D0-D60D0404A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A29FFB-7890-F895-B761-67B3BF38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943" y="597581"/>
            <a:ext cx="9144000" cy="959076"/>
          </a:xfrm>
        </p:spPr>
        <p:txBody>
          <a:bodyPr/>
          <a:lstStyle/>
          <a:p>
            <a:r>
              <a:rPr lang="en-IN" dirty="0"/>
              <a:t>Creating the Dataset Using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45C9F-0A56-F0A5-EDAF-BD125C26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66" y="1153886"/>
            <a:ext cx="10192067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BEC1-10D1-E45D-45D0-758CFCB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1994-96B0-3C88-3271-866BA949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02775-0E8B-6E70-EE76-61803150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4"/>
            <a:ext cx="12192000" cy="65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DB1A-1CEB-C1F7-9D5B-A3505D91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A75C-9440-5F06-F35E-4CCBD86A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1557E-A9CD-2CA4-EFDE-8E91FC60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" y="0"/>
            <a:ext cx="12181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A424-FEA2-CBF5-0711-65A5A0F4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887"/>
          </a:xfrm>
        </p:spPr>
        <p:txBody>
          <a:bodyPr>
            <a:normAutofit fontScale="90000"/>
          </a:bodyPr>
          <a:lstStyle/>
          <a:p>
            <a:r>
              <a:rPr lang="en-IN" dirty="0"/>
              <a:t>Looker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2E52-F867-B539-3AD2-11C364D4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4300-25D0-E184-2394-D2A992C2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012"/>
            <a:ext cx="12192000" cy="58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19A8-7DBD-E16F-D98A-175496E9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7453-7014-0969-D38A-F2462ADB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42BE-7A79-3C96-7ED4-B40B30FB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50"/>
            <a:ext cx="12192000" cy="62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16B4-D670-4DBD-E0D1-6C313632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8028-413A-86B1-B449-DAEA2A92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B2F77-7218-F414-C9CC-3DD35D37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41"/>
            <a:ext cx="12192000" cy="64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E4B-CBCE-25AD-8432-0E940725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9BF6-B93E-9DFB-CF6E-55E5BDB3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9572-B700-685D-FD24-6EE22843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17"/>
            <a:ext cx="12192000" cy="64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ADC8-4833-F404-8090-B17BE7E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6026-FE2D-8085-9CBF-B885EE6F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C94F5-19DB-504A-3B16-FD23AA8C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673"/>
            <a:ext cx="12192000" cy="61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3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6697-151E-F40B-E01A-F5D903A7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6765-C307-F009-9E9F-C60BF279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FACDD-A265-8731-9380-12981C3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461548"/>
            <a:ext cx="1068854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8B4F-292A-DBCE-03BE-EC3358F2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into Cloud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1469B-65FA-85F3-857A-90DFA1C6D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081"/>
            <a:ext cx="10515600" cy="4252425"/>
          </a:xfrm>
        </p:spPr>
      </p:pic>
    </p:spTree>
    <p:extLst>
      <p:ext uri="{BB962C8B-B14F-4D97-AF65-F5344CB8AC3E}">
        <p14:creationId xmlns:p14="http://schemas.microsoft.com/office/powerpoint/2010/main" val="35846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7D11-B09D-12EB-3101-22738B65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DataFlow</a:t>
            </a:r>
            <a:r>
              <a:rPr lang="en-IN" dirty="0"/>
              <a:t> Job to Load into BigQuery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1CF3-A9C0-ABB3-FC42-7A77295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5C572-5762-3CF7-64C7-FD5975F8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1825625"/>
            <a:ext cx="11625943" cy="41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5B6F-D447-AB38-9448-A5258A61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BigQuery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C851-1A87-F184-6FDF-C4C9F07A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C7805-5A39-CBD9-D07D-F02961E6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1739084"/>
            <a:ext cx="12192000" cy="47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6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8E88-F756-837C-46A2-E7D6AED2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59935"/>
          </a:xfrm>
        </p:spPr>
        <p:txBody>
          <a:bodyPr>
            <a:normAutofit fontScale="90000"/>
          </a:bodyPr>
          <a:lstStyle/>
          <a:p>
            <a:r>
              <a:rPr lang="en-IN" dirty="0"/>
              <a:t>Power BI Report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E7BC8-0B6F-80F5-6932-DCC21039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86" y="1807029"/>
            <a:ext cx="11745685" cy="4369934"/>
          </a:xfrm>
        </p:spPr>
      </p:pic>
    </p:spTree>
    <p:extLst>
      <p:ext uri="{BB962C8B-B14F-4D97-AF65-F5344CB8AC3E}">
        <p14:creationId xmlns:p14="http://schemas.microsoft.com/office/powerpoint/2010/main" val="308347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F861-8652-9769-E322-AEBD56EC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B1CA-E97B-588B-F81C-462E5997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C07E-705A-722D-0DB3-1C543517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13"/>
            <a:ext cx="12192000" cy="65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48EF-4F13-1BFD-5EEE-453920D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E222-E585-C728-7F09-8D1EFC4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E52E-51E1-ADD6-DDC8-FC570A67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29"/>
            <a:ext cx="12192000" cy="67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DE28-53E7-B878-06B5-6382476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EA77-F6BE-9E62-EE6E-BA56478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91A3D-2ED8-ED21-6E9A-330BE556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9"/>
            <a:ext cx="12192000" cy="66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5D0F-CFDA-0D90-8516-562B1428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1DAB-7FAD-5758-E458-76B15D8D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E9731-E455-5910-99A4-DC38DFEC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93"/>
            <a:ext cx="12192000" cy="65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Load into Cloud Storage</vt:lpstr>
      <vt:lpstr>Creating DataFlow Job to Load into BigQuery</vt:lpstr>
      <vt:lpstr>BigQuery Table</vt:lpstr>
      <vt:lpstr>Power BI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Mishra</dc:creator>
  <cp:lastModifiedBy>Samir Mishra</cp:lastModifiedBy>
  <cp:revision>1</cp:revision>
  <dcterms:created xsi:type="dcterms:W3CDTF">2024-07-26T07:01:33Z</dcterms:created>
  <dcterms:modified xsi:type="dcterms:W3CDTF">2024-07-26T07:01:54Z</dcterms:modified>
</cp:coreProperties>
</file>