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1" r:id="rId4"/>
    <p:sldId id="275" r:id="rId5"/>
    <p:sldId id="273" r:id="rId6"/>
    <p:sldId id="277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Cairns" initials="MC" lastIdx="2" clrIdx="0">
    <p:extLst>
      <p:ext uri="{19B8F6BF-5375-455C-9EA6-DF929625EA0E}">
        <p15:presenceInfo xmlns:p15="http://schemas.microsoft.com/office/powerpoint/2012/main" userId="63c70413ac02f9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68177" autoAdjust="0"/>
  </p:normalViewPr>
  <p:slideViewPr>
    <p:cSldViewPr snapToGrid="0">
      <p:cViewPr varScale="1">
        <p:scale>
          <a:sx n="78" d="100"/>
          <a:sy n="78" d="100"/>
        </p:scale>
        <p:origin x="9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Cairns" userId="63c70413ac02f94d" providerId="LiveId" clId="{B5FF3330-E54A-48A9-A189-01E1FAA48633}"/>
    <pc:docChg chg="undo custSel mod addSld delSld modSld sldOrd">
      <pc:chgData name="Mike Cairns" userId="63c70413ac02f94d" providerId="LiveId" clId="{B5FF3330-E54A-48A9-A189-01E1FAA48633}" dt="2020-02-02T20:01:02.439" v="741" actId="26606"/>
      <pc:docMkLst>
        <pc:docMk/>
      </pc:docMkLst>
      <pc:sldChg chg="modSp mod modNotesTx">
        <pc:chgData name="Mike Cairns" userId="63c70413ac02f94d" providerId="LiveId" clId="{B5FF3330-E54A-48A9-A189-01E1FAA48633}" dt="2020-02-02T19:45:45.996" v="732" actId="20577"/>
        <pc:sldMkLst>
          <pc:docMk/>
          <pc:sldMk cId="1409592162" sldId="256"/>
        </pc:sldMkLst>
        <pc:spChg chg="mod">
          <ac:chgData name="Mike Cairns" userId="63c70413ac02f94d" providerId="LiveId" clId="{B5FF3330-E54A-48A9-A189-01E1FAA48633}" dt="2020-02-02T19:45:45.996" v="732" actId="20577"/>
          <ac:spMkLst>
            <pc:docMk/>
            <pc:sldMk cId="1409592162" sldId="256"/>
            <ac:spMk id="2" creationId="{602CDB23-551C-4B5F-B18E-F59A142C24BE}"/>
          </ac:spMkLst>
        </pc:spChg>
      </pc:sldChg>
      <pc:sldChg chg="modSp del mod chgLayout">
        <pc:chgData name="Mike Cairns" userId="63c70413ac02f94d" providerId="LiveId" clId="{B5FF3330-E54A-48A9-A189-01E1FAA48633}" dt="2020-02-02T19:12:17.339" v="445" actId="47"/>
        <pc:sldMkLst>
          <pc:docMk/>
          <pc:sldMk cId="2981146111" sldId="263"/>
        </pc:sldMkLst>
        <pc:spChg chg="mod ord">
          <ac:chgData name="Mike Cairns" userId="63c70413ac02f94d" providerId="LiveId" clId="{B5FF3330-E54A-48A9-A189-01E1FAA48633}" dt="2020-02-01T16:29:19.880" v="308" actId="121"/>
          <ac:spMkLst>
            <pc:docMk/>
            <pc:sldMk cId="2981146111" sldId="263"/>
            <ac:spMk id="2" creationId="{4D7C3982-963C-4A8D-8239-6CDC986ACFA7}"/>
          </ac:spMkLst>
        </pc:spChg>
        <pc:spChg chg="mod ord">
          <ac:chgData name="Mike Cairns" userId="63c70413ac02f94d" providerId="LiveId" clId="{B5FF3330-E54A-48A9-A189-01E1FAA48633}" dt="2020-02-02T19:11:47.705" v="443" actId="20577"/>
          <ac:spMkLst>
            <pc:docMk/>
            <pc:sldMk cId="2981146111" sldId="263"/>
            <ac:spMk id="9" creationId="{9C6539A2-81F1-4AA8-8D21-2F45ED0AC62E}"/>
          </ac:spMkLst>
        </pc:spChg>
      </pc:sldChg>
      <pc:sldChg chg="addSp delSp modSp mod">
        <pc:chgData name="Mike Cairns" userId="63c70413ac02f94d" providerId="LiveId" clId="{B5FF3330-E54A-48A9-A189-01E1FAA48633}" dt="2020-02-02T19:59:50.113" v="740" actId="1076"/>
        <pc:sldMkLst>
          <pc:docMk/>
          <pc:sldMk cId="4050894198" sldId="271"/>
        </pc:sldMkLst>
        <pc:spChg chg="mod">
          <ac:chgData name="Mike Cairns" userId="63c70413ac02f94d" providerId="LiveId" clId="{B5FF3330-E54A-48A9-A189-01E1FAA48633}" dt="2020-02-02T19:58:44.473" v="736" actId="14100"/>
          <ac:spMkLst>
            <pc:docMk/>
            <pc:sldMk cId="4050894198" sldId="271"/>
            <ac:spMk id="3" creationId="{F6E40F16-0F89-4ED6-B021-4AF9712786D5}"/>
          </ac:spMkLst>
        </pc:spChg>
        <pc:picChg chg="add del mod">
          <ac:chgData name="Mike Cairns" userId="63c70413ac02f94d" providerId="LiveId" clId="{B5FF3330-E54A-48A9-A189-01E1FAA48633}" dt="2020-02-02T19:59:47.114" v="739" actId="478"/>
          <ac:picMkLst>
            <pc:docMk/>
            <pc:sldMk cId="4050894198" sldId="271"/>
            <ac:picMk id="4" creationId="{3AB4FAE0-2347-4AE0-BB06-6F25E6A72964}"/>
          </ac:picMkLst>
        </pc:picChg>
        <pc:picChg chg="add mod">
          <ac:chgData name="Mike Cairns" userId="63c70413ac02f94d" providerId="LiveId" clId="{B5FF3330-E54A-48A9-A189-01E1FAA48633}" dt="2020-02-02T19:59:50.113" v="740" actId="1076"/>
          <ac:picMkLst>
            <pc:docMk/>
            <pc:sldMk cId="4050894198" sldId="271"/>
            <ac:picMk id="5" creationId="{9794B757-A464-4916-9198-090E6782ACD6}"/>
          </ac:picMkLst>
        </pc:picChg>
      </pc:sldChg>
      <pc:sldChg chg="delSp modSp mod ord">
        <pc:chgData name="Mike Cairns" userId="63c70413ac02f94d" providerId="LiveId" clId="{B5FF3330-E54A-48A9-A189-01E1FAA48633}" dt="2020-02-02T19:45:17.502" v="725" actId="313"/>
        <pc:sldMkLst>
          <pc:docMk/>
          <pc:sldMk cId="2803770446" sldId="272"/>
        </pc:sldMkLst>
        <pc:spChg chg="mod">
          <ac:chgData name="Mike Cairns" userId="63c70413ac02f94d" providerId="LiveId" clId="{B5FF3330-E54A-48A9-A189-01E1FAA48633}" dt="2020-02-02T19:45:17.502" v="725" actId="313"/>
          <ac:spMkLst>
            <pc:docMk/>
            <pc:sldMk cId="2803770446" sldId="272"/>
            <ac:spMk id="2" creationId="{D93D931E-45C9-4893-B6FD-9CBFE23B6051}"/>
          </ac:spMkLst>
        </pc:spChg>
        <pc:spChg chg="mod">
          <ac:chgData name="Mike Cairns" userId="63c70413ac02f94d" providerId="LiveId" clId="{B5FF3330-E54A-48A9-A189-01E1FAA48633}" dt="2020-02-01T16:14:58.764" v="85" actId="27636"/>
          <ac:spMkLst>
            <pc:docMk/>
            <pc:sldMk cId="2803770446" sldId="272"/>
            <ac:spMk id="3" creationId="{0475A2A6-0762-4186-A4DA-37F4AD7AF77E}"/>
          </ac:spMkLst>
        </pc:spChg>
        <pc:picChg chg="del">
          <ac:chgData name="Mike Cairns" userId="63c70413ac02f94d" providerId="LiveId" clId="{B5FF3330-E54A-48A9-A189-01E1FAA48633}" dt="2020-02-01T15:44:04.060" v="47" actId="21"/>
          <ac:picMkLst>
            <pc:docMk/>
            <pc:sldMk cId="2803770446" sldId="272"/>
            <ac:picMk id="4" creationId="{0873B337-91BE-4B6A-9CD8-D17E41E1E767}"/>
          </ac:picMkLst>
        </pc:picChg>
      </pc:sldChg>
      <pc:sldChg chg="modSp new mod ord addCm">
        <pc:chgData name="Mike Cairns" userId="63c70413ac02f94d" providerId="LiveId" clId="{B5FF3330-E54A-48A9-A189-01E1FAA48633}" dt="2020-02-02T19:20:56.953" v="542" actId="1589"/>
        <pc:sldMkLst>
          <pc:docMk/>
          <pc:sldMk cId="168476063" sldId="273"/>
        </pc:sldMkLst>
        <pc:spChg chg="mod">
          <ac:chgData name="Mike Cairns" userId="63c70413ac02f94d" providerId="LiveId" clId="{B5FF3330-E54A-48A9-A189-01E1FAA48633}" dt="2020-02-01T15:42:29.724" v="45" actId="20577"/>
          <ac:spMkLst>
            <pc:docMk/>
            <pc:sldMk cId="168476063" sldId="273"/>
            <ac:spMk id="2" creationId="{1249B96A-CDA9-4AF7-9A08-17D1957DDD4A}"/>
          </ac:spMkLst>
        </pc:spChg>
        <pc:spChg chg="mod">
          <ac:chgData name="Mike Cairns" userId="63c70413ac02f94d" providerId="LiveId" clId="{B5FF3330-E54A-48A9-A189-01E1FAA48633}" dt="2020-02-02T19:20:41.433" v="541" actId="20577"/>
          <ac:spMkLst>
            <pc:docMk/>
            <pc:sldMk cId="168476063" sldId="273"/>
            <ac:spMk id="3" creationId="{AE526430-5352-45EA-9339-1BD921E97B03}"/>
          </ac:spMkLst>
        </pc:spChg>
      </pc:sldChg>
      <pc:sldChg chg="addSp modSp new del mod setBg setClrOvrMap">
        <pc:chgData name="Mike Cairns" userId="63c70413ac02f94d" providerId="LiveId" clId="{B5FF3330-E54A-48A9-A189-01E1FAA48633}" dt="2020-02-02T19:08:49.205" v="309" actId="47"/>
        <pc:sldMkLst>
          <pc:docMk/>
          <pc:sldMk cId="3343111770" sldId="274"/>
        </pc:sldMkLst>
        <pc:spChg chg="mod">
          <ac:chgData name="Mike Cairns" userId="63c70413ac02f94d" providerId="LiveId" clId="{B5FF3330-E54A-48A9-A189-01E1FAA48633}" dt="2020-02-01T15:44:10.150" v="49" actId="26606"/>
          <ac:spMkLst>
            <pc:docMk/>
            <pc:sldMk cId="3343111770" sldId="274"/>
            <ac:spMk id="2" creationId="{27AC036B-6A0A-4D0B-B527-529C87F3F3C8}"/>
          </ac:spMkLst>
        </pc:spChg>
        <pc:spChg chg="mod">
          <ac:chgData name="Mike Cairns" userId="63c70413ac02f94d" providerId="LiveId" clId="{B5FF3330-E54A-48A9-A189-01E1FAA48633}" dt="2020-02-01T15:44:10.150" v="49" actId="26606"/>
          <ac:spMkLst>
            <pc:docMk/>
            <pc:sldMk cId="3343111770" sldId="274"/>
            <ac:spMk id="3" creationId="{0AF486CD-4C09-4912-9905-889140704C97}"/>
          </ac:spMkLst>
        </pc:spChg>
        <pc:spChg chg="add">
          <ac:chgData name="Mike Cairns" userId="63c70413ac02f94d" providerId="LiveId" clId="{B5FF3330-E54A-48A9-A189-01E1FAA48633}" dt="2020-02-01T15:44:10.150" v="49" actId="26606"/>
          <ac:spMkLst>
            <pc:docMk/>
            <pc:sldMk cId="3343111770" sldId="274"/>
            <ac:spMk id="9" creationId="{1FDFF85F-F105-40D5-9793-90419158C3BD}"/>
          </ac:spMkLst>
        </pc:spChg>
        <pc:spChg chg="add">
          <ac:chgData name="Mike Cairns" userId="63c70413ac02f94d" providerId="LiveId" clId="{B5FF3330-E54A-48A9-A189-01E1FAA48633}" dt="2020-02-01T15:44:10.150" v="49" actId="26606"/>
          <ac:spMkLst>
            <pc:docMk/>
            <pc:sldMk cId="3343111770" sldId="274"/>
            <ac:spMk id="11" creationId="{35AB47A4-BA8C-4250-88BD-D49C68C5F9E9}"/>
          </ac:spMkLst>
        </pc:spChg>
        <pc:picChg chg="add mod">
          <ac:chgData name="Mike Cairns" userId="63c70413ac02f94d" providerId="LiveId" clId="{B5FF3330-E54A-48A9-A189-01E1FAA48633}" dt="2020-02-01T15:44:10.150" v="49" actId="26606"/>
          <ac:picMkLst>
            <pc:docMk/>
            <pc:sldMk cId="3343111770" sldId="274"/>
            <ac:picMk id="4" creationId="{EB7A9790-2416-4877-BB0F-9AB60420F8E0}"/>
          </ac:picMkLst>
        </pc:picChg>
        <pc:picChg chg="add">
          <ac:chgData name="Mike Cairns" userId="63c70413ac02f94d" providerId="LiveId" clId="{B5FF3330-E54A-48A9-A189-01E1FAA48633}" dt="2020-02-01T15:44:10.150" v="49" actId="26606"/>
          <ac:picMkLst>
            <pc:docMk/>
            <pc:sldMk cId="3343111770" sldId="274"/>
            <ac:picMk id="13" creationId="{66C8958D-EB99-414F-B735-863B67BB14D3}"/>
          </ac:picMkLst>
        </pc:picChg>
        <pc:picChg chg="add">
          <ac:chgData name="Mike Cairns" userId="63c70413ac02f94d" providerId="LiveId" clId="{B5FF3330-E54A-48A9-A189-01E1FAA48633}" dt="2020-02-01T15:44:10.150" v="49" actId="26606"/>
          <ac:picMkLst>
            <pc:docMk/>
            <pc:sldMk cId="3343111770" sldId="274"/>
            <ac:picMk id="15" creationId="{39E5F3CB-7BDD-4E64-B274-CD900F08C6F3}"/>
          </ac:picMkLst>
        </pc:picChg>
      </pc:sldChg>
      <pc:sldChg chg="modSp add mod">
        <pc:chgData name="Mike Cairns" userId="63c70413ac02f94d" providerId="LiveId" clId="{B5FF3330-E54A-48A9-A189-01E1FAA48633}" dt="2020-02-02T19:12:06.412" v="444" actId="313"/>
        <pc:sldMkLst>
          <pc:docMk/>
          <pc:sldMk cId="3489824263" sldId="275"/>
        </pc:sldMkLst>
        <pc:spChg chg="mod">
          <ac:chgData name="Mike Cairns" userId="63c70413ac02f94d" providerId="LiveId" clId="{B5FF3330-E54A-48A9-A189-01E1FAA48633}" dt="2020-02-01T16:25:41.762" v="223" actId="20577"/>
          <ac:spMkLst>
            <pc:docMk/>
            <pc:sldMk cId="3489824263" sldId="275"/>
            <ac:spMk id="2" creationId="{4A34215E-50F8-42B6-AEC2-61BF58911967}"/>
          </ac:spMkLst>
        </pc:spChg>
        <pc:spChg chg="mod">
          <ac:chgData name="Mike Cairns" userId="63c70413ac02f94d" providerId="LiveId" clId="{B5FF3330-E54A-48A9-A189-01E1FAA48633}" dt="2020-02-02T19:12:06.412" v="444" actId="313"/>
          <ac:spMkLst>
            <pc:docMk/>
            <pc:sldMk cId="3489824263" sldId="275"/>
            <ac:spMk id="3" creationId="{F6E40F16-0F89-4ED6-B021-4AF9712786D5}"/>
          </ac:spMkLst>
        </pc:spChg>
      </pc:sldChg>
      <pc:sldChg chg="addSp delSp modSp new mod">
        <pc:chgData name="Mike Cairns" userId="63c70413ac02f94d" providerId="LiveId" clId="{B5FF3330-E54A-48A9-A189-01E1FAA48633}" dt="2020-02-02T19:41:46.827" v="722" actId="1076"/>
        <pc:sldMkLst>
          <pc:docMk/>
          <pc:sldMk cId="2725981935" sldId="276"/>
        </pc:sldMkLst>
        <pc:spChg chg="mod">
          <ac:chgData name="Mike Cairns" userId="63c70413ac02f94d" providerId="LiveId" clId="{B5FF3330-E54A-48A9-A189-01E1FAA48633}" dt="2020-02-02T19:21:12.019" v="561" actId="20577"/>
          <ac:spMkLst>
            <pc:docMk/>
            <pc:sldMk cId="2725981935" sldId="276"/>
            <ac:spMk id="2" creationId="{31892547-E1DD-4336-87E4-168B7FB1A270}"/>
          </ac:spMkLst>
        </pc:spChg>
        <pc:spChg chg="del">
          <ac:chgData name="Mike Cairns" userId="63c70413ac02f94d" providerId="LiveId" clId="{B5FF3330-E54A-48A9-A189-01E1FAA48633}" dt="2020-02-02T19:21:20.124" v="562" actId="478"/>
          <ac:spMkLst>
            <pc:docMk/>
            <pc:sldMk cId="2725981935" sldId="276"/>
            <ac:spMk id="3" creationId="{6F6DF078-E9FD-4ECB-82D3-87DDC5B776BD}"/>
          </ac:spMkLst>
        </pc:spChg>
        <pc:picChg chg="add del mod">
          <ac:chgData name="Mike Cairns" userId="63c70413ac02f94d" providerId="LiveId" clId="{B5FF3330-E54A-48A9-A189-01E1FAA48633}" dt="2020-02-02T19:26:10.473" v="570" actId="478"/>
          <ac:picMkLst>
            <pc:docMk/>
            <pc:sldMk cId="2725981935" sldId="276"/>
            <ac:picMk id="4" creationId="{E64B677F-6EFE-4EAB-876C-DEE5BFDCA062}"/>
          </ac:picMkLst>
        </pc:picChg>
        <pc:picChg chg="add mod">
          <ac:chgData name="Mike Cairns" userId="63c70413ac02f94d" providerId="LiveId" clId="{B5FF3330-E54A-48A9-A189-01E1FAA48633}" dt="2020-02-02T19:27:00.182" v="587" actId="1076"/>
          <ac:picMkLst>
            <pc:docMk/>
            <pc:sldMk cId="2725981935" sldId="276"/>
            <ac:picMk id="5" creationId="{5628D8A1-50CB-4CED-BF37-BBDB1BB2D4E6}"/>
          </ac:picMkLst>
        </pc:picChg>
        <pc:picChg chg="add mod">
          <ac:chgData name="Mike Cairns" userId="63c70413ac02f94d" providerId="LiveId" clId="{B5FF3330-E54A-48A9-A189-01E1FAA48633}" dt="2020-02-02T19:27:07.103" v="591" actId="1076"/>
          <ac:picMkLst>
            <pc:docMk/>
            <pc:sldMk cId="2725981935" sldId="276"/>
            <ac:picMk id="6" creationId="{8A9B70EA-FEB3-4D4D-9660-D52F5A6A975F}"/>
          </ac:picMkLst>
        </pc:picChg>
        <pc:picChg chg="add mod">
          <ac:chgData name="Mike Cairns" userId="63c70413ac02f94d" providerId="LiveId" clId="{B5FF3330-E54A-48A9-A189-01E1FAA48633}" dt="2020-02-02T19:41:45.993" v="721" actId="1076"/>
          <ac:picMkLst>
            <pc:docMk/>
            <pc:sldMk cId="2725981935" sldId="276"/>
            <ac:picMk id="7" creationId="{68C05883-3E4C-4ED9-B2F3-34F6B9E5F04F}"/>
          </ac:picMkLst>
        </pc:picChg>
        <pc:picChg chg="add mod">
          <ac:chgData name="Mike Cairns" userId="63c70413ac02f94d" providerId="LiveId" clId="{B5FF3330-E54A-48A9-A189-01E1FAA48633}" dt="2020-02-02T19:41:45.400" v="720" actId="1076"/>
          <ac:picMkLst>
            <pc:docMk/>
            <pc:sldMk cId="2725981935" sldId="276"/>
            <ac:picMk id="8" creationId="{DD58076B-5773-4B33-9072-EA0BF87C132C}"/>
          </ac:picMkLst>
        </pc:picChg>
        <pc:picChg chg="add mod">
          <ac:chgData name="Mike Cairns" userId="63c70413ac02f94d" providerId="LiveId" clId="{B5FF3330-E54A-48A9-A189-01E1FAA48633}" dt="2020-02-02T19:41:46.827" v="722" actId="1076"/>
          <ac:picMkLst>
            <pc:docMk/>
            <pc:sldMk cId="2725981935" sldId="276"/>
            <ac:picMk id="9" creationId="{0825635A-96D5-4C2B-8338-127B91E3E5A4}"/>
          </ac:picMkLst>
        </pc:picChg>
      </pc:sldChg>
      <pc:sldChg chg="addSp delSp modSp new mod ord setBg">
        <pc:chgData name="Mike Cairns" userId="63c70413ac02f94d" providerId="LiveId" clId="{B5FF3330-E54A-48A9-A189-01E1FAA48633}" dt="2020-02-02T20:01:02.439" v="741" actId="26606"/>
        <pc:sldMkLst>
          <pc:docMk/>
          <pc:sldMk cId="741898099" sldId="277"/>
        </pc:sldMkLst>
        <pc:spChg chg="mod">
          <ac:chgData name="Mike Cairns" userId="63c70413ac02f94d" providerId="LiveId" clId="{B5FF3330-E54A-48A9-A189-01E1FAA48633}" dt="2020-02-02T20:01:02.439" v="741" actId="26606"/>
          <ac:spMkLst>
            <pc:docMk/>
            <pc:sldMk cId="741898099" sldId="277"/>
            <ac:spMk id="2" creationId="{6F229B2F-32FC-4047-83D4-48BFFC1BFD84}"/>
          </ac:spMkLst>
        </pc:spChg>
        <pc:spChg chg="del">
          <ac:chgData name="Mike Cairns" userId="63c70413ac02f94d" providerId="LiveId" clId="{B5FF3330-E54A-48A9-A189-01E1FAA48633}" dt="2020-02-02T19:37:36.948" v="705"/>
          <ac:spMkLst>
            <pc:docMk/>
            <pc:sldMk cId="741898099" sldId="277"/>
            <ac:spMk id="3" creationId="{1F90B396-B9FA-4A60-9ECA-1B72FC1470EC}"/>
          </ac:spMkLst>
        </pc:spChg>
        <pc:spChg chg="add del mod">
          <ac:chgData name="Mike Cairns" userId="63c70413ac02f94d" providerId="LiveId" clId="{B5FF3330-E54A-48A9-A189-01E1FAA48633}" dt="2020-02-02T19:39:55.347" v="713" actId="478"/>
          <ac:spMkLst>
            <pc:docMk/>
            <pc:sldMk cId="741898099" sldId="277"/>
            <ac:spMk id="7" creationId="{505C97BC-AA66-4A72-9DF3-20A1800EBC6C}"/>
          </ac:spMkLst>
        </pc:spChg>
        <pc:spChg chg="add">
          <ac:chgData name="Mike Cairns" userId="63c70413ac02f94d" providerId="LiveId" clId="{B5FF3330-E54A-48A9-A189-01E1FAA48633}" dt="2020-02-02T20:01:02.439" v="741" actId="26606"/>
          <ac:spMkLst>
            <pc:docMk/>
            <pc:sldMk cId="741898099" sldId="277"/>
            <ac:spMk id="17" creationId="{FF8A0554-081B-4FCD-B8AC-1F826E38FF9A}"/>
          </ac:spMkLst>
        </pc:spChg>
        <pc:spChg chg="add">
          <ac:chgData name="Mike Cairns" userId="63c70413ac02f94d" providerId="LiveId" clId="{B5FF3330-E54A-48A9-A189-01E1FAA48633}" dt="2020-02-02T20:01:02.439" v="741" actId="26606"/>
          <ac:spMkLst>
            <pc:docMk/>
            <pc:sldMk cId="741898099" sldId="277"/>
            <ac:spMk id="19" creationId="{406FFEE2-58A0-44A3-9892-24602A68808B}"/>
          </ac:spMkLst>
        </pc:spChg>
        <pc:spChg chg="add">
          <ac:chgData name="Mike Cairns" userId="63c70413ac02f94d" providerId="LiveId" clId="{B5FF3330-E54A-48A9-A189-01E1FAA48633}" dt="2020-02-02T20:01:02.439" v="741" actId="26606"/>
          <ac:spMkLst>
            <pc:docMk/>
            <pc:sldMk cId="741898099" sldId="277"/>
            <ac:spMk id="21" creationId="{69CA411D-D82A-4BF1-878C-4C25F8C77A6C}"/>
          </ac:spMkLst>
        </pc:spChg>
        <pc:spChg chg="add">
          <ac:chgData name="Mike Cairns" userId="63c70413ac02f94d" providerId="LiveId" clId="{B5FF3330-E54A-48A9-A189-01E1FAA48633}" dt="2020-02-02T20:01:02.439" v="741" actId="26606"/>
          <ac:spMkLst>
            <pc:docMk/>
            <pc:sldMk cId="741898099" sldId="277"/>
            <ac:spMk id="23" creationId="{C9BB7D94-2C4A-4F0F-8933-E3276A89936E}"/>
          </ac:spMkLst>
        </pc:spChg>
        <pc:spChg chg="add">
          <ac:chgData name="Mike Cairns" userId="63c70413ac02f94d" providerId="LiveId" clId="{B5FF3330-E54A-48A9-A189-01E1FAA48633}" dt="2020-02-02T20:01:02.439" v="741" actId="26606"/>
          <ac:spMkLst>
            <pc:docMk/>
            <pc:sldMk cId="741898099" sldId="277"/>
            <ac:spMk id="25" creationId="{2C166329-A912-4CA1-A632-89563D6609AA}"/>
          </ac:spMkLst>
        </pc:spChg>
        <pc:spChg chg="add">
          <ac:chgData name="Mike Cairns" userId="63c70413ac02f94d" providerId="LiveId" clId="{B5FF3330-E54A-48A9-A189-01E1FAA48633}" dt="2020-02-02T20:01:02.439" v="741" actId="26606"/>
          <ac:spMkLst>
            <pc:docMk/>
            <pc:sldMk cId="741898099" sldId="277"/>
            <ac:spMk id="27" creationId="{CFB54679-12EF-4E3F-B1F8-3750B8BD1934}"/>
          </ac:spMkLst>
        </pc:spChg>
        <pc:picChg chg="add del mod">
          <ac:chgData name="Mike Cairns" userId="63c70413ac02f94d" providerId="LiveId" clId="{B5FF3330-E54A-48A9-A189-01E1FAA48633}" dt="2020-02-02T19:38:43.538" v="708" actId="478"/>
          <ac:picMkLst>
            <pc:docMk/>
            <pc:sldMk cId="741898099" sldId="277"/>
            <ac:picMk id="4" creationId="{B561119C-8BED-4EAE-81CF-B197B2711AA8}"/>
          </ac:picMkLst>
        </pc:picChg>
        <pc:picChg chg="add mod">
          <ac:chgData name="Mike Cairns" userId="63c70413ac02f94d" providerId="LiveId" clId="{B5FF3330-E54A-48A9-A189-01E1FAA48633}" dt="2020-02-02T20:01:02.439" v="741" actId="26606"/>
          <ac:picMkLst>
            <pc:docMk/>
            <pc:sldMk cId="741898099" sldId="277"/>
            <ac:picMk id="5" creationId="{E8109C35-D79C-448B-813F-88CB84729B1B}"/>
          </ac:picMkLst>
        </pc:picChg>
        <pc:picChg chg="add mod">
          <ac:chgData name="Mike Cairns" userId="63c70413ac02f94d" providerId="LiveId" clId="{B5FF3330-E54A-48A9-A189-01E1FAA48633}" dt="2020-02-02T20:01:02.439" v="741" actId="26606"/>
          <ac:picMkLst>
            <pc:docMk/>
            <pc:sldMk cId="741898099" sldId="277"/>
            <ac:picMk id="8" creationId="{1AADDD8D-2C57-49AD-AE32-64983F473B75}"/>
          </ac:picMkLst>
        </pc:picChg>
        <pc:picChg chg="add">
          <ac:chgData name="Mike Cairns" userId="63c70413ac02f94d" providerId="LiveId" clId="{B5FF3330-E54A-48A9-A189-01E1FAA48633}" dt="2020-02-02T20:01:02.439" v="741" actId="26606"/>
          <ac:picMkLst>
            <pc:docMk/>
            <pc:sldMk cId="741898099" sldId="277"/>
            <ac:picMk id="13" creationId="{C413590B-CB36-47BC-B705-69813F7B5F6F}"/>
          </ac:picMkLst>
        </pc:picChg>
        <pc:picChg chg="add">
          <ac:chgData name="Mike Cairns" userId="63c70413ac02f94d" providerId="LiveId" clId="{B5FF3330-E54A-48A9-A189-01E1FAA48633}" dt="2020-02-02T20:01:02.439" v="741" actId="26606"/>
          <ac:picMkLst>
            <pc:docMk/>
            <pc:sldMk cId="741898099" sldId="277"/>
            <ac:picMk id="15" creationId="{D676F4B9-1E76-49E4-8A47-FBDCE00D43AC}"/>
          </ac:picMkLst>
        </pc:picChg>
      </pc:sldChg>
    </pc:docChg>
  </pc:docChgLst>
  <pc:docChgLst>
    <pc:chgData name="Mike Cairns" userId="63c70413ac02f94d" providerId="LiveId" clId="{23011364-1F20-48A9-86B0-B0BAF6487D8D}"/>
    <pc:docChg chg="custSel addSld modSld">
      <pc:chgData name="Mike Cairns" userId="63c70413ac02f94d" providerId="LiveId" clId="{23011364-1F20-48A9-86B0-B0BAF6487D8D}" dt="2020-02-01T15:36:40.473" v="349" actId="20577"/>
      <pc:docMkLst>
        <pc:docMk/>
      </pc:docMkLst>
      <pc:sldChg chg="delSp mod delAnim">
        <pc:chgData name="Mike Cairns" userId="63c70413ac02f94d" providerId="LiveId" clId="{23011364-1F20-48A9-86B0-B0BAF6487D8D}" dt="2020-02-01T15:36:01.704" v="336" actId="478"/>
        <pc:sldMkLst>
          <pc:docMk/>
          <pc:sldMk cId="1409592162" sldId="256"/>
        </pc:sldMkLst>
        <pc:picChg chg="del">
          <ac:chgData name="Mike Cairns" userId="63c70413ac02f94d" providerId="LiveId" clId="{23011364-1F20-48A9-86B0-B0BAF6487D8D}" dt="2020-02-01T15:36:01.704" v="336" actId="478"/>
          <ac:picMkLst>
            <pc:docMk/>
            <pc:sldMk cId="1409592162" sldId="256"/>
            <ac:picMk id="4" creationId="{F0BA145F-D389-4BE8-ACC6-39AC436096B5}"/>
          </ac:picMkLst>
        </pc:picChg>
      </pc:sldChg>
      <pc:sldChg chg="delSp mod delAnim">
        <pc:chgData name="Mike Cairns" userId="63c70413ac02f94d" providerId="LiveId" clId="{23011364-1F20-48A9-86B0-B0BAF6487D8D}" dt="2020-02-01T15:35:56.551" v="335" actId="478"/>
        <pc:sldMkLst>
          <pc:docMk/>
          <pc:sldMk cId="2981146111" sldId="263"/>
        </pc:sldMkLst>
        <pc:picChg chg="del">
          <ac:chgData name="Mike Cairns" userId="63c70413ac02f94d" providerId="LiveId" clId="{23011364-1F20-48A9-86B0-B0BAF6487D8D}" dt="2020-02-01T15:35:54.466" v="334" actId="478"/>
          <ac:picMkLst>
            <pc:docMk/>
            <pc:sldMk cId="2981146111" sldId="263"/>
            <ac:picMk id="7" creationId="{57F7F74A-19E7-46F2-BE9E-5F0381A8B7B8}"/>
          </ac:picMkLst>
        </pc:picChg>
        <pc:picChg chg="del">
          <ac:chgData name="Mike Cairns" userId="63c70413ac02f94d" providerId="LiveId" clId="{23011364-1F20-48A9-86B0-B0BAF6487D8D}" dt="2020-02-01T15:35:56.551" v="335" actId="478"/>
          <ac:picMkLst>
            <pc:docMk/>
            <pc:sldMk cId="2981146111" sldId="263"/>
            <ac:picMk id="8" creationId="{7A772E41-3A36-41C0-888F-550BB5B0610B}"/>
          </ac:picMkLst>
        </pc:picChg>
      </pc:sldChg>
      <pc:sldChg chg="modSp new mod modNotesTx">
        <pc:chgData name="Mike Cairns" userId="63c70413ac02f94d" providerId="LiveId" clId="{23011364-1F20-48A9-86B0-B0BAF6487D8D}" dt="2020-02-01T15:36:40.473" v="349" actId="20577"/>
        <pc:sldMkLst>
          <pc:docMk/>
          <pc:sldMk cId="2803770446" sldId="272"/>
        </pc:sldMkLst>
        <pc:spChg chg="mod">
          <ac:chgData name="Mike Cairns" userId="63c70413ac02f94d" providerId="LiveId" clId="{23011364-1F20-48A9-86B0-B0BAF6487D8D}" dt="2020-02-01T15:28:36.470" v="9" actId="20577"/>
          <ac:spMkLst>
            <pc:docMk/>
            <pc:sldMk cId="2803770446" sldId="272"/>
            <ac:spMk id="2" creationId="{D93D931E-45C9-4893-B6FD-9CBFE23B6051}"/>
          </ac:spMkLst>
        </pc:spChg>
        <pc:spChg chg="mod">
          <ac:chgData name="Mike Cairns" userId="63c70413ac02f94d" providerId="LiveId" clId="{23011364-1F20-48A9-86B0-B0BAF6487D8D}" dt="2020-02-01T15:33:40.759" v="333" actId="20577"/>
          <ac:spMkLst>
            <pc:docMk/>
            <pc:sldMk cId="2803770446" sldId="272"/>
            <ac:spMk id="3" creationId="{0475A2A6-0762-4186-A4DA-37F4AD7AF77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2T13:20:56.914" idx="2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38DF-86C8-4FE8-BE16-ECC21440791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99890-9F94-4CD0-A099-8B4535041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890-9F94-4CD0-A099-8B45350419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Cities are more equipped</a:t>
            </a:r>
          </a:p>
          <a:p>
            <a:endParaRPr lang="en-US" dirty="0"/>
          </a:p>
          <a:p>
            <a:r>
              <a:rPr lang="en-US" dirty="0"/>
              <a:t>1/3 of food goes to landfill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890-9F94-4CD0-A099-8B45350419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890-9F94-4CD0-A099-8B45350419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890-9F94-4CD0-A099-8B4535041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world/2016/feb/04/french-law-forbids-food-waste-by-supermarkets" TargetMode="External"/><Relationship Id="rId3" Type="http://schemas.openxmlformats.org/officeDocument/2006/relationships/hyperlink" Target="https://www.nrdc.org/issues/food-waste" TargetMode="External"/><Relationship Id="rId7" Type="http://schemas.openxmlformats.org/officeDocument/2006/relationships/hyperlink" Target="https://en.wikipedia.org/wiki/Food_proces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od_production" TargetMode="External"/><Relationship Id="rId5" Type="http://schemas.openxmlformats.org/officeDocument/2006/relationships/hyperlink" Target="https://en.wikipedia.org/wiki/Food" TargetMode="External"/><Relationship Id="rId4" Type="http://schemas.openxmlformats.org/officeDocument/2006/relationships/hyperlink" Target="https://en.wikipedia.org/wiki/Food_was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DB23-551C-4B5F-B18E-F59A142C2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 the Hungry with </a:t>
            </a:r>
            <a:r>
              <a:rPr lang="en-US" dirty="0" err="1"/>
              <a:t>foodbot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EBB06-34B5-4F0D-AAE6-EF8D1251C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Mike Cairns</a:t>
            </a:r>
          </a:p>
        </p:txBody>
      </p:sp>
    </p:spTree>
    <p:extLst>
      <p:ext uri="{BB962C8B-B14F-4D97-AF65-F5344CB8AC3E}">
        <p14:creationId xmlns:p14="http://schemas.microsoft.com/office/powerpoint/2010/main" val="14095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"/>
    </mc:Choice>
    <mc:Fallback xmlns="">
      <p:transition spd="slow" advClick="0" advTm="1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931E-45C9-4893-B6FD-9CBFE23B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A2A6-0762-4186-A4DA-37F4AD7AF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https://www.nrdc.org/issues/food-waste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“40% of the food in the United States is never eaten, but 1 in 8 Americans struggle to put enough food on the table.”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“&gt; 30% of all food in some cities goes to the landfill”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“Food waste drives more emissions than the airline industry”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https://en.wikipedia.org/wiki/Food_waste</a:t>
            </a:r>
            <a:endParaRPr lang="en-US" dirty="0"/>
          </a:p>
          <a:p>
            <a:pPr lvl="1"/>
            <a:r>
              <a:rPr lang="en-US" b="1" dirty="0"/>
              <a:t>“Food waste</a:t>
            </a:r>
            <a:r>
              <a:rPr lang="en-US" dirty="0"/>
              <a:t> or </a:t>
            </a:r>
            <a:r>
              <a:rPr lang="en-US" b="1" dirty="0"/>
              <a:t>food loss</a:t>
            </a:r>
            <a:r>
              <a:rPr lang="en-US" dirty="0"/>
              <a:t> is </a:t>
            </a:r>
            <a:r>
              <a:rPr lang="en-US" dirty="0">
                <a:hlinkClick r:id="rId5" tooltip="Food"/>
              </a:rPr>
              <a:t>food</a:t>
            </a:r>
            <a:r>
              <a:rPr lang="en-US" dirty="0"/>
              <a:t> that is wasted, lost or uneaten. The causes of food waste or loss are numerous and occur at the stages of </a:t>
            </a:r>
            <a:r>
              <a:rPr lang="en-US" dirty="0">
                <a:hlinkClick r:id="rId6" tooltip="Food production"/>
              </a:rPr>
              <a:t>producing</a:t>
            </a:r>
            <a:r>
              <a:rPr lang="en-US" dirty="0"/>
              <a:t>, </a:t>
            </a:r>
            <a:r>
              <a:rPr lang="en-US" dirty="0">
                <a:hlinkClick r:id="rId7" tooltip="Food processing"/>
              </a:rPr>
              <a:t>processing</a:t>
            </a:r>
            <a:r>
              <a:rPr lang="en-US" dirty="0"/>
              <a:t>, retailing and consuming.” 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https://www.theguardian.com/world/2016/feb/04/french-law-forbids-food-waste-by-supermarkets</a:t>
            </a:r>
            <a:endParaRPr lang="en-US" dirty="0"/>
          </a:p>
          <a:p>
            <a:pPr lvl="1"/>
            <a:r>
              <a:rPr lang="en-US" b="1" dirty="0"/>
              <a:t>“Food banks and other charities welcome law-making large shops donate unsold food and stop spoiling items to deter foragers”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7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215E-50F8-42B6-AEC2-61BF5891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0F16-0F89-4ED6-B021-4AF97127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088537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 of my Hack</a:t>
            </a:r>
          </a:p>
          <a:p>
            <a:pPr marL="0" indent="0">
              <a:buNone/>
            </a:pPr>
            <a:r>
              <a:rPr lang="en-US" dirty="0"/>
              <a:t>To find a way to accomplish 2 things</a:t>
            </a:r>
          </a:p>
          <a:p>
            <a:pPr marL="457200" indent="-457200">
              <a:buAutoNum type="arabicPeriod"/>
            </a:pPr>
            <a:r>
              <a:rPr lang="en-US" dirty="0"/>
              <a:t>Reduce food waste</a:t>
            </a:r>
          </a:p>
          <a:p>
            <a:pPr marL="457200" indent="-457200">
              <a:buAutoNum type="arabicPeriod"/>
            </a:pPr>
            <a:r>
              <a:rPr lang="en-US" dirty="0"/>
              <a:t>Feed the hungry (humans and animals)</a:t>
            </a:r>
          </a:p>
          <a:p>
            <a:pPr marL="914400" lvl="1" indent="-457200">
              <a:buAutoNum type="arabicPeriod"/>
            </a:pPr>
            <a:r>
              <a:rPr lang="en-US" dirty="0"/>
              <a:t>Stock Food Banks</a:t>
            </a:r>
          </a:p>
          <a:p>
            <a:pPr marL="914400" lvl="1" indent="-457200">
              <a:buAutoNum type="arabicPeriod"/>
            </a:pPr>
            <a:r>
              <a:rPr lang="en-US" dirty="0"/>
              <a:t>Animal Shelter Donations</a:t>
            </a:r>
          </a:p>
          <a:p>
            <a:pPr marL="914400" lvl="1" indent="-457200">
              <a:buAutoNum type="arabicPeriod"/>
            </a:pPr>
            <a:r>
              <a:rPr lang="en-US" dirty="0"/>
              <a:t>Direct to hungry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4B757-A464-4916-9198-090E6782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1595"/>
            <a:ext cx="52863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9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215E-50F8-42B6-AEC2-61BF5891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Hack’s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0F16-0F89-4ED6-B021-4AF97127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Feed hungry kids</a:t>
            </a:r>
          </a:p>
          <a:p>
            <a:pPr lvl="1"/>
            <a:r>
              <a:rPr lang="en-US" dirty="0"/>
              <a:t>School Lunch Waste (Give food to kids in summer)</a:t>
            </a:r>
          </a:p>
          <a:p>
            <a:r>
              <a:rPr lang="en-US" dirty="0"/>
              <a:t>Healthcare</a:t>
            </a:r>
          </a:p>
          <a:p>
            <a:pPr lvl="1"/>
            <a:r>
              <a:rPr lang="en-US" dirty="0"/>
              <a:t>Improper Nutrition is often the precursor to many diseases</a:t>
            </a:r>
          </a:p>
          <a:p>
            <a:pPr lvl="1"/>
            <a:r>
              <a:rPr lang="en-US" dirty="0"/>
              <a:t>Waste food from Hospitals</a:t>
            </a:r>
          </a:p>
          <a:p>
            <a:pPr lvl="1"/>
            <a:r>
              <a:rPr lang="en-US" dirty="0"/>
              <a:t>Notify of free vaccinations Locations</a:t>
            </a:r>
          </a:p>
          <a:p>
            <a:r>
              <a:rPr lang="en-US" dirty="0"/>
              <a:t>Energy &amp; Environment</a:t>
            </a:r>
          </a:p>
          <a:p>
            <a:pPr lvl="1"/>
            <a:r>
              <a:rPr lang="en-US" dirty="0"/>
              <a:t>Transporting of food has a carbon footprint.  Reduce distance food must travel</a:t>
            </a:r>
          </a:p>
          <a:p>
            <a:r>
              <a:rPr lang="en-US" dirty="0"/>
              <a:t>St. Mary’s Food Bank</a:t>
            </a:r>
          </a:p>
          <a:p>
            <a:pPr lvl="1"/>
            <a:r>
              <a:rPr lang="en-US" dirty="0"/>
              <a:t>Food Banks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2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96A-CDA9-4AF7-9A08-17D1957D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6430-5352-45EA-9339-1BD921E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Avaya OneCloud </a:t>
            </a:r>
            <a:r>
              <a:rPr lang="en-US" dirty="0" err="1"/>
              <a:t>CPaaS</a:t>
            </a:r>
            <a:endParaRPr lang="en-US" dirty="0"/>
          </a:p>
          <a:p>
            <a:pPr lvl="1"/>
            <a:r>
              <a:rPr lang="en-US" dirty="0"/>
              <a:t>SMS API</a:t>
            </a:r>
          </a:p>
          <a:p>
            <a:r>
              <a:rPr lang="en-US" dirty="0"/>
              <a:t>Google Cloud</a:t>
            </a:r>
          </a:p>
          <a:p>
            <a:pPr lvl="1"/>
            <a:r>
              <a:rPr lang="en-US" dirty="0" err="1"/>
              <a:t>FireBaseDB</a:t>
            </a:r>
            <a:endParaRPr lang="en-US" dirty="0"/>
          </a:p>
          <a:p>
            <a:pPr lvl="1"/>
            <a:r>
              <a:rPr lang="en-US" dirty="0" err="1"/>
              <a:t>FireBaseFunction</a:t>
            </a:r>
            <a:endParaRPr lang="en-US" dirty="0"/>
          </a:p>
          <a:p>
            <a:pPr lvl="1"/>
            <a:r>
              <a:rPr lang="en-US" dirty="0"/>
              <a:t>Docker(briefly)</a:t>
            </a:r>
          </a:p>
          <a:p>
            <a:r>
              <a:rPr lang="en-US" dirty="0" err="1"/>
              <a:t>Dialogflow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Chatbot Interactions with </a:t>
            </a:r>
            <a:r>
              <a:rPr lang="en-US" dirty="0" err="1"/>
              <a:t>foodbot</a:t>
            </a:r>
            <a:endParaRPr lang="en-US" dirty="0"/>
          </a:p>
          <a:p>
            <a:r>
              <a:rPr lang="en-US" dirty="0"/>
              <a:t>GitHub Repo</a:t>
            </a:r>
          </a:p>
          <a:p>
            <a:pPr lvl="1"/>
            <a:r>
              <a:rPr lang="en-US" dirty="0"/>
              <a:t>GitHub Desktop</a:t>
            </a:r>
          </a:p>
        </p:txBody>
      </p:sp>
    </p:spTree>
    <p:extLst>
      <p:ext uri="{BB962C8B-B14F-4D97-AF65-F5344CB8AC3E}">
        <p14:creationId xmlns:p14="http://schemas.microsoft.com/office/powerpoint/2010/main" val="16847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29B2F-32FC-4047-83D4-48BFFC1B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340" y="673240"/>
            <a:ext cx="314846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DEMO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8A0554-081B-4FCD-B8AC-1F826E38F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FFEE2-58A0-44A3-9892-24602A688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CA411D-D82A-4BF1-878C-4C25F8C7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09C35-D79C-448B-813F-88CB84729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943" y="648369"/>
            <a:ext cx="2524447" cy="3205648"/>
          </a:xfrm>
          <a:prstGeom prst="rect">
            <a:avLst/>
          </a:prstGeom>
        </p:spPr>
      </p:pic>
      <p:sp>
        <p:nvSpPr>
          <p:cNvPr id="23" name="Round Single Corner Rectangle 15">
            <a:extLst>
              <a:ext uri="{FF2B5EF4-FFF2-40B4-BE49-F238E27FC236}">
                <a16:creationId xmlns:a16="http://schemas.microsoft.com/office/drawing/2014/main" id="{C9BB7D94-2C4A-4F0F-8933-E3276A899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ingle Corner Rectangle 14">
            <a:extLst>
              <a:ext uri="{FF2B5EF4-FFF2-40B4-BE49-F238E27FC236}">
                <a16:creationId xmlns:a16="http://schemas.microsoft.com/office/drawing/2014/main" id="{2C166329-A912-4CA1-A632-89563D66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B54679-12EF-4E3F-B1F8-3750B8BD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DDD8D-2C57-49AD-AE32-64983F473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892" y="3150558"/>
            <a:ext cx="2331065" cy="30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2547-E1DD-4336-87E4-168B7FB1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Sponsors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8D8A1-50CB-4CED-BF37-BBDB1BB2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458429"/>
            <a:ext cx="2320237" cy="769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9B70EA-FEB3-4D4D-9660-D52F5A6A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56" y="2293011"/>
            <a:ext cx="2251145" cy="769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05883-3E4C-4ED9-B2F3-34F6B9E5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476" y="4067175"/>
            <a:ext cx="2190750" cy="1466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58076B-5773-4B33-9072-EA0BF87C1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031" y="4645569"/>
            <a:ext cx="4437169" cy="1076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25635A-96D5-4C2B-8338-127B91E3E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475" y="3624262"/>
            <a:ext cx="15430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819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308</Words>
  <Application>Microsoft Office PowerPoint</Application>
  <PresentationFormat>Widescreen</PresentationFormat>
  <Paragraphs>59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Feed the Hungry with foodbot</vt:lpstr>
      <vt:lpstr>Resources</vt:lpstr>
      <vt:lpstr>What is My Hack</vt:lpstr>
      <vt:lpstr>What is My Hack’s impact</vt:lpstr>
      <vt:lpstr>Technology Used</vt:lpstr>
      <vt:lpstr>DEMO</vt:lpstr>
      <vt:lpstr>Thank you Sponsors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the Hungry with foodbot</dc:title>
  <dc:creator>Mike Cairns</dc:creator>
  <cp:lastModifiedBy>Mike Cairns</cp:lastModifiedBy>
  <cp:revision>1</cp:revision>
  <dcterms:created xsi:type="dcterms:W3CDTF">2020-02-02T20:01:02Z</dcterms:created>
  <dcterms:modified xsi:type="dcterms:W3CDTF">2020-02-02T20:09:16Z</dcterms:modified>
</cp:coreProperties>
</file>