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5" r:id="rId4"/>
    <p:sldId id="263" r:id="rId5"/>
    <p:sldId id="273" r:id="rId6"/>
    <p:sldId id="272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Cairns" initials="MC" lastIdx="1" clrIdx="0">
    <p:extLst>
      <p:ext uri="{19B8F6BF-5375-455C-9EA6-DF929625EA0E}">
        <p15:presenceInfo xmlns:p15="http://schemas.microsoft.com/office/powerpoint/2012/main" userId="63c70413ac02f9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11364-1F20-48A9-86B0-B0BAF6487D8D}" v="2" dt="2020-02-01T15:28:5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68177" autoAdjust="0"/>
  </p:normalViewPr>
  <p:slideViewPr>
    <p:cSldViewPr snapToGrid="0">
      <p:cViewPr>
        <p:scale>
          <a:sx n="50" d="100"/>
          <a:sy n="50" d="100"/>
        </p:scale>
        <p:origin x="960" y="-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Cairns" userId="63c70413ac02f94d" providerId="LiveId" clId="{B5FF3330-E54A-48A9-A189-01E1FAA48633}"/>
    <pc:docChg chg="undo custSel mod addSld modSld sldOrd">
      <pc:chgData name="Mike Cairns" userId="63c70413ac02f94d" providerId="LiveId" clId="{B5FF3330-E54A-48A9-A189-01E1FAA48633}" dt="2020-02-01T16:29:19.880" v="308" actId="121"/>
      <pc:docMkLst>
        <pc:docMk/>
      </pc:docMkLst>
      <pc:sldChg chg="modNotesTx">
        <pc:chgData name="Mike Cairns" userId="63c70413ac02f94d" providerId="LiveId" clId="{B5FF3330-E54A-48A9-A189-01E1FAA48633}" dt="2020-02-01T15:37:41.861" v="4" actId="20577"/>
        <pc:sldMkLst>
          <pc:docMk/>
          <pc:sldMk cId="1409592162" sldId="256"/>
        </pc:sldMkLst>
      </pc:sldChg>
      <pc:sldChg chg="modSp mod chgLayout">
        <pc:chgData name="Mike Cairns" userId="63c70413ac02f94d" providerId="LiveId" clId="{B5FF3330-E54A-48A9-A189-01E1FAA48633}" dt="2020-02-01T16:29:19.880" v="308" actId="121"/>
        <pc:sldMkLst>
          <pc:docMk/>
          <pc:sldMk cId="2981146111" sldId="263"/>
        </pc:sldMkLst>
        <pc:spChg chg="mod ord">
          <ac:chgData name="Mike Cairns" userId="63c70413ac02f94d" providerId="LiveId" clId="{B5FF3330-E54A-48A9-A189-01E1FAA48633}" dt="2020-02-01T16:29:19.880" v="308" actId="121"/>
          <ac:spMkLst>
            <pc:docMk/>
            <pc:sldMk cId="2981146111" sldId="263"/>
            <ac:spMk id="2" creationId="{4D7C3982-963C-4A8D-8239-6CDC986ACFA7}"/>
          </ac:spMkLst>
        </pc:spChg>
        <pc:spChg chg="mod ord">
          <ac:chgData name="Mike Cairns" userId="63c70413ac02f94d" providerId="LiveId" clId="{B5FF3330-E54A-48A9-A189-01E1FAA48633}" dt="2020-02-01T16:28:46.074" v="269" actId="700"/>
          <ac:spMkLst>
            <pc:docMk/>
            <pc:sldMk cId="2981146111" sldId="263"/>
            <ac:spMk id="9" creationId="{9C6539A2-81F1-4AA8-8D21-2F45ED0AC62E}"/>
          </ac:spMkLst>
        </pc:spChg>
      </pc:sldChg>
      <pc:sldChg chg="modSp mod">
        <pc:chgData name="Mike Cairns" userId="63c70413ac02f94d" providerId="LiveId" clId="{B5FF3330-E54A-48A9-A189-01E1FAA48633}" dt="2020-02-01T16:25:29.884" v="213" actId="20577"/>
        <pc:sldMkLst>
          <pc:docMk/>
          <pc:sldMk cId="4050894198" sldId="271"/>
        </pc:sldMkLst>
        <pc:spChg chg="mod">
          <ac:chgData name="Mike Cairns" userId="63c70413ac02f94d" providerId="LiveId" clId="{B5FF3330-E54A-48A9-A189-01E1FAA48633}" dt="2020-02-01T16:25:29.884" v="213" actId="20577"/>
          <ac:spMkLst>
            <pc:docMk/>
            <pc:sldMk cId="4050894198" sldId="271"/>
            <ac:spMk id="3" creationId="{F6E40F16-0F89-4ED6-B021-4AF9712786D5}"/>
          </ac:spMkLst>
        </pc:spChg>
      </pc:sldChg>
      <pc:sldChg chg="delSp modSp mod">
        <pc:chgData name="Mike Cairns" userId="63c70413ac02f94d" providerId="LiveId" clId="{B5FF3330-E54A-48A9-A189-01E1FAA48633}" dt="2020-02-01T16:14:58.764" v="85" actId="27636"/>
        <pc:sldMkLst>
          <pc:docMk/>
          <pc:sldMk cId="2803770446" sldId="272"/>
        </pc:sldMkLst>
        <pc:spChg chg="mod">
          <ac:chgData name="Mike Cairns" userId="63c70413ac02f94d" providerId="LiveId" clId="{B5FF3330-E54A-48A9-A189-01E1FAA48633}" dt="2020-02-01T16:14:58.764" v="85" actId="27636"/>
          <ac:spMkLst>
            <pc:docMk/>
            <pc:sldMk cId="2803770446" sldId="272"/>
            <ac:spMk id="3" creationId="{0475A2A6-0762-4186-A4DA-37F4AD7AF77E}"/>
          </ac:spMkLst>
        </pc:spChg>
        <pc:picChg chg="del">
          <ac:chgData name="Mike Cairns" userId="63c70413ac02f94d" providerId="LiveId" clId="{B5FF3330-E54A-48A9-A189-01E1FAA48633}" dt="2020-02-01T15:44:04.060" v="47" actId="21"/>
          <ac:picMkLst>
            <pc:docMk/>
            <pc:sldMk cId="2803770446" sldId="272"/>
            <ac:picMk id="4" creationId="{0873B337-91BE-4B6A-9CD8-D17E41E1E767}"/>
          </ac:picMkLst>
        </pc:picChg>
      </pc:sldChg>
      <pc:sldChg chg="modSp new mod ord">
        <pc:chgData name="Mike Cairns" userId="63c70413ac02f94d" providerId="LiveId" clId="{B5FF3330-E54A-48A9-A189-01E1FAA48633}" dt="2020-02-01T16:24:35.064" v="207" actId="20577"/>
        <pc:sldMkLst>
          <pc:docMk/>
          <pc:sldMk cId="168476063" sldId="273"/>
        </pc:sldMkLst>
        <pc:spChg chg="mod">
          <ac:chgData name="Mike Cairns" userId="63c70413ac02f94d" providerId="LiveId" clId="{B5FF3330-E54A-48A9-A189-01E1FAA48633}" dt="2020-02-01T15:42:29.724" v="45" actId="20577"/>
          <ac:spMkLst>
            <pc:docMk/>
            <pc:sldMk cId="168476063" sldId="273"/>
            <ac:spMk id="2" creationId="{1249B96A-CDA9-4AF7-9A08-17D1957DDD4A}"/>
          </ac:spMkLst>
        </pc:spChg>
        <pc:spChg chg="mod">
          <ac:chgData name="Mike Cairns" userId="63c70413ac02f94d" providerId="LiveId" clId="{B5FF3330-E54A-48A9-A189-01E1FAA48633}" dt="2020-02-01T16:24:35.064" v="207" actId="20577"/>
          <ac:spMkLst>
            <pc:docMk/>
            <pc:sldMk cId="168476063" sldId="273"/>
            <ac:spMk id="3" creationId="{AE526430-5352-45EA-9339-1BD921E97B03}"/>
          </ac:spMkLst>
        </pc:spChg>
      </pc:sldChg>
      <pc:sldChg chg="addSp modSp new mod setBg setClrOvrMap">
        <pc:chgData name="Mike Cairns" userId="63c70413ac02f94d" providerId="LiveId" clId="{B5FF3330-E54A-48A9-A189-01E1FAA48633}" dt="2020-02-01T15:44:10.150" v="49" actId="26606"/>
        <pc:sldMkLst>
          <pc:docMk/>
          <pc:sldMk cId="3343111770" sldId="274"/>
        </pc:sldMkLst>
        <pc:spChg chg="mod">
          <ac:chgData name="Mike Cairns" userId="63c70413ac02f94d" providerId="LiveId" clId="{B5FF3330-E54A-48A9-A189-01E1FAA48633}" dt="2020-02-01T15:44:10.150" v="49" actId="26606"/>
          <ac:spMkLst>
            <pc:docMk/>
            <pc:sldMk cId="3343111770" sldId="274"/>
            <ac:spMk id="2" creationId="{27AC036B-6A0A-4D0B-B527-529C87F3F3C8}"/>
          </ac:spMkLst>
        </pc:spChg>
        <pc:spChg chg="mod">
          <ac:chgData name="Mike Cairns" userId="63c70413ac02f94d" providerId="LiveId" clId="{B5FF3330-E54A-48A9-A189-01E1FAA48633}" dt="2020-02-01T15:44:10.150" v="49" actId="26606"/>
          <ac:spMkLst>
            <pc:docMk/>
            <pc:sldMk cId="3343111770" sldId="274"/>
            <ac:spMk id="3" creationId="{0AF486CD-4C09-4912-9905-889140704C97}"/>
          </ac:spMkLst>
        </pc:spChg>
        <pc:spChg chg="add">
          <ac:chgData name="Mike Cairns" userId="63c70413ac02f94d" providerId="LiveId" clId="{B5FF3330-E54A-48A9-A189-01E1FAA48633}" dt="2020-02-01T15:44:10.150" v="49" actId="26606"/>
          <ac:spMkLst>
            <pc:docMk/>
            <pc:sldMk cId="3343111770" sldId="274"/>
            <ac:spMk id="9" creationId="{1FDFF85F-F105-40D5-9793-90419158C3BD}"/>
          </ac:spMkLst>
        </pc:spChg>
        <pc:spChg chg="add">
          <ac:chgData name="Mike Cairns" userId="63c70413ac02f94d" providerId="LiveId" clId="{B5FF3330-E54A-48A9-A189-01E1FAA48633}" dt="2020-02-01T15:44:10.150" v="49" actId="26606"/>
          <ac:spMkLst>
            <pc:docMk/>
            <pc:sldMk cId="3343111770" sldId="274"/>
            <ac:spMk id="11" creationId="{35AB47A4-BA8C-4250-88BD-D49C68C5F9E9}"/>
          </ac:spMkLst>
        </pc:spChg>
        <pc:picChg chg="add mod">
          <ac:chgData name="Mike Cairns" userId="63c70413ac02f94d" providerId="LiveId" clId="{B5FF3330-E54A-48A9-A189-01E1FAA48633}" dt="2020-02-01T15:44:10.150" v="49" actId="26606"/>
          <ac:picMkLst>
            <pc:docMk/>
            <pc:sldMk cId="3343111770" sldId="274"/>
            <ac:picMk id="4" creationId="{EB7A9790-2416-4877-BB0F-9AB60420F8E0}"/>
          </ac:picMkLst>
        </pc:picChg>
        <pc:picChg chg="add">
          <ac:chgData name="Mike Cairns" userId="63c70413ac02f94d" providerId="LiveId" clId="{B5FF3330-E54A-48A9-A189-01E1FAA48633}" dt="2020-02-01T15:44:10.150" v="49" actId="26606"/>
          <ac:picMkLst>
            <pc:docMk/>
            <pc:sldMk cId="3343111770" sldId="274"/>
            <ac:picMk id="13" creationId="{66C8958D-EB99-414F-B735-863B67BB14D3}"/>
          </ac:picMkLst>
        </pc:picChg>
        <pc:picChg chg="add">
          <ac:chgData name="Mike Cairns" userId="63c70413ac02f94d" providerId="LiveId" clId="{B5FF3330-E54A-48A9-A189-01E1FAA48633}" dt="2020-02-01T15:44:10.150" v="49" actId="26606"/>
          <ac:picMkLst>
            <pc:docMk/>
            <pc:sldMk cId="3343111770" sldId="274"/>
            <ac:picMk id="15" creationId="{39E5F3CB-7BDD-4E64-B274-CD900F08C6F3}"/>
          </ac:picMkLst>
        </pc:picChg>
      </pc:sldChg>
      <pc:sldChg chg="modSp add mod">
        <pc:chgData name="Mike Cairns" userId="63c70413ac02f94d" providerId="LiveId" clId="{B5FF3330-E54A-48A9-A189-01E1FAA48633}" dt="2020-02-01T16:25:46.093" v="225" actId="27636"/>
        <pc:sldMkLst>
          <pc:docMk/>
          <pc:sldMk cId="3489824263" sldId="275"/>
        </pc:sldMkLst>
        <pc:spChg chg="mod">
          <ac:chgData name="Mike Cairns" userId="63c70413ac02f94d" providerId="LiveId" clId="{B5FF3330-E54A-48A9-A189-01E1FAA48633}" dt="2020-02-01T16:25:41.762" v="223" actId="20577"/>
          <ac:spMkLst>
            <pc:docMk/>
            <pc:sldMk cId="3489824263" sldId="275"/>
            <ac:spMk id="2" creationId="{4A34215E-50F8-42B6-AEC2-61BF58911967}"/>
          </ac:spMkLst>
        </pc:spChg>
        <pc:spChg chg="mod">
          <ac:chgData name="Mike Cairns" userId="63c70413ac02f94d" providerId="LiveId" clId="{B5FF3330-E54A-48A9-A189-01E1FAA48633}" dt="2020-02-01T16:25:46.093" v="225" actId="27636"/>
          <ac:spMkLst>
            <pc:docMk/>
            <pc:sldMk cId="3489824263" sldId="275"/>
            <ac:spMk id="3" creationId="{F6E40F16-0F89-4ED6-B021-4AF9712786D5}"/>
          </ac:spMkLst>
        </pc:spChg>
      </pc:sldChg>
    </pc:docChg>
  </pc:docChgLst>
  <pc:docChgLst>
    <pc:chgData name="Mike Cairns" userId="63c70413ac02f94d" providerId="LiveId" clId="{23011364-1F20-48A9-86B0-B0BAF6487D8D}"/>
    <pc:docChg chg="custSel addSld modSld">
      <pc:chgData name="Mike Cairns" userId="63c70413ac02f94d" providerId="LiveId" clId="{23011364-1F20-48A9-86B0-B0BAF6487D8D}" dt="2020-02-01T15:36:40.473" v="349" actId="20577"/>
      <pc:docMkLst>
        <pc:docMk/>
      </pc:docMkLst>
      <pc:sldChg chg="delSp mod delAnim">
        <pc:chgData name="Mike Cairns" userId="63c70413ac02f94d" providerId="LiveId" clId="{23011364-1F20-48A9-86B0-B0BAF6487D8D}" dt="2020-02-01T15:36:01.704" v="336" actId="478"/>
        <pc:sldMkLst>
          <pc:docMk/>
          <pc:sldMk cId="1409592162" sldId="256"/>
        </pc:sldMkLst>
        <pc:picChg chg="del">
          <ac:chgData name="Mike Cairns" userId="63c70413ac02f94d" providerId="LiveId" clId="{23011364-1F20-48A9-86B0-B0BAF6487D8D}" dt="2020-02-01T15:36:01.704" v="336" actId="478"/>
          <ac:picMkLst>
            <pc:docMk/>
            <pc:sldMk cId="1409592162" sldId="256"/>
            <ac:picMk id="4" creationId="{F0BA145F-D389-4BE8-ACC6-39AC436096B5}"/>
          </ac:picMkLst>
        </pc:picChg>
      </pc:sldChg>
      <pc:sldChg chg="delSp mod delAnim">
        <pc:chgData name="Mike Cairns" userId="63c70413ac02f94d" providerId="LiveId" clId="{23011364-1F20-48A9-86B0-B0BAF6487D8D}" dt="2020-02-01T15:35:56.551" v="335" actId="478"/>
        <pc:sldMkLst>
          <pc:docMk/>
          <pc:sldMk cId="2981146111" sldId="263"/>
        </pc:sldMkLst>
        <pc:picChg chg="del">
          <ac:chgData name="Mike Cairns" userId="63c70413ac02f94d" providerId="LiveId" clId="{23011364-1F20-48A9-86B0-B0BAF6487D8D}" dt="2020-02-01T15:35:54.466" v="334" actId="478"/>
          <ac:picMkLst>
            <pc:docMk/>
            <pc:sldMk cId="2981146111" sldId="263"/>
            <ac:picMk id="7" creationId="{57F7F74A-19E7-46F2-BE9E-5F0381A8B7B8}"/>
          </ac:picMkLst>
        </pc:picChg>
        <pc:picChg chg="del">
          <ac:chgData name="Mike Cairns" userId="63c70413ac02f94d" providerId="LiveId" clId="{23011364-1F20-48A9-86B0-B0BAF6487D8D}" dt="2020-02-01T15:35:56.551" v="335" actId="478"/>
          <ac:picMkLst>
            <pc:docMk/>
            <pc:sldMk cId="2981146111" sldId="263"/>
            <ac:picMk id="8" creationId="{7A772E41-3A36-41C0-888F-550BB5B0610B}"/>
          </ac:picMkLst>
        </pc:picChg>
      </pc:sldChg>
      <pc:sldChg chg="modSp new mod modNotesTx">
        <pc:chgData name="Mike Cairns" userId="63c70413ac02f94d" providerId="LiveId" clId="{23011364-1F20-48A9-86B0-B0BAF6487D8D}" dt="2020-02-01T15:36:40.473" v="349" actId="20577"/>
        <pc:sldMkLst>
          <pc:docMk/>
          <pc:sldMk cId="2803770446" sldId="272"/>
        </pc:sldMkLst>
        <pc:spChg chg="mod">
          <ac:chgData name="Mike Cairns" userId="63c70413ac02f94d" providerId="LiveId" clId="{23011364-1F20-48A9-86B0-B0BAF6487D8D}" dt="2020-02-01T15:28:36.470" v="9" actId="20577"/>
          <ac:spMkLst>
            <pc:docMk/>
            <pc:sldMk cId="2803770446" sldId="272"/>
            <ac:spMk id="2" creationId="{D93D931E-45C9-4893-B6FD-9CBFE23B6051}"/>
          </ac:spMkLst>
        </pc:spChg>
        <pc:spChg chg="mod">
          <ac:chgData name="Mike Cairns" userId="63c70413ac02f94d" providerId="LiveId" clId="{23011364-1F20-48A9-86B0-B0BAF6487D8D}" dt="2020-02-01T15:33:40.759" v="333" actId="20577"/>
          <ac:spMkLst>
            <pc:docMk/>
            <pc:sldMk cId="2803770446" sldId="272"/>
            <ac:spMk id="3" creationId="{0475A2A6-0762-4186-A4DA-37F4AD7AF7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38DF-86C8-4FE8-BE16-ECC21440791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9890-9F94-4CD0-A099-8B4535041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890-9F94-4CD0-A099-8B45350419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890-9F94-4CD0-A099-8B4535041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890-9F94-4CD0-A099-8B4535041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Cities are more equipped</a:t>
            </a:r>
          </a:p>
          <a:p>
            <a:endParaRPr lang="en-US" dirty="0"/>
          </a:p>
          <a:p>
            <a:r>
              <a:rPr lang="en-US" dirty="0"/>
              <a:t>1/3 of food goes to landfill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890-9F94-4CD0-A099-8B4535041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890-9F94-4CD0-A099-8B4535041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world/2016/feb/04/french-law-forbids-food-waste-by-supermarkets" TargetMode="External"/><Relationship Id="rId3" Type="http://schemas.openxmlformats.org/officeDocument/2006/relationships/hyperlink" Target="https://www.nrdc.org/issues/food-waste" TargetMode="External"/><Relationship Id="rId7" Type="http://schemas.openxmlformats.org/officeDocument/2006/relationships/hyperlink" Target="https://en.wikipedia.org/wiki/Food_proces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od_production" TargetMode="External"/><Relationship Id="rId5" Type="http://schemas.openxmlformats.org/officeDocument/2006/relationships/hyperlink" Target="https://en.wikipedia.org/wiki/Food" TargetMode="External"/><Relationship Id="rId4" Type="http://schemas.openxmlformats.org/officeDocument/2006/relationships/hyperlink" Target="https://en.wikipedia.org/wiki/Food_was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DB23-551C-4B5F-B18E-F59A142C2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 the Hungry with food waste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EBB06-34B5-4F0D-AAE6-EF8D1251C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Mike Cairns</a:t>
            </a:r>
          </a:p>
        </p:txBody>
      </p:sp>
    </p:spTree>
    <p:extLst>
      <p:ext uri="{BB962C8B-B14F-4D97-AF65-F5344CB8AC3E}">
        <p14:creationId xmlns:p14="http://schemas.microsoft.com/office/powerpoint/2010/main" val="14095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"/>
    </mc:Choice>
    <mc:Fallback xmlns="">
      <p:transition spd="slow" advClick="0" advTm="1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215E-50F8-42B6-AEC2-61BF5891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0F16-0F89-4ED6-B021-4AF97127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 of my Hack</a:t>
            </a:r>
          </a:p>
          <a:p>
            <a:pPr marL="0" indent="0">
              <a:buNone/>
            </a:pPr>
            <a:r>
              <a:rPr lang="en-US" dirty="0"/>
              <a:t>To find a way to accomplish 2 things</a:t>
            </a:r>
          </a:p>
          <a:p>
            <a:pPr marL="457200" indent="-457200">
              <a:buAutoNum type="arabicPeriod"/>
            </a:pPr>
            <a:r>
              <a:rPr lang="en-US" dirty="0"/>
              <a:t>Reduce food waste</a:t>
            </a:r>
          </a:p>
          <a:p>
            <a:pPr marL="457200" indent="-457200">
              <a:buAutoNum type="arabicPeriod"/>
            </a:pPr>
            <a:r>
              <a:rPr lang="en-US" dirty="0"/>
              <a:t>Feed the hungry</a:t>
            </a:r>
          </a:p>
          <a:p>
            <a:pPr marL="457200" indent="-457200">
              <a:buAutoNum type="arabicPeriod"/>
            </a:pPr>
            <a:r>
              <a:rPr lang="en-US" dirty="0"/>
              <a:t>Help feed animals</a:t>
            </a:r>
          </a:p>
        </p:txBody>
      </p:sp>
    </p:spTree>
    <p:extLst>
      <p:ext uri="{BB962C8B-B14F-4D97-AF65-F5344CB8AC3E}">
        <p14:creationId xmlns:p14="http://schemas.microsoft.com/office/powerpoint/2010/main" val="40508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215E-50F8-42B6-AEC2-61BF5891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Hack’s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0F16-0F89-4ED6-B021-4AF97127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Feed hungry kids</a:t>
            </a:r>
          </a:p>
          <a:p>
            <a:pPr lvl="1"/>
            <a:r>
              <a:rPr lang="en-US" dirty="0"/>
              <a:t>School Lunch Waste (Give food to kids in summer)</a:t>
            </a:r>
          </a:p>
          <a:p>
            <a:r>
              <a:rPr lang="en-US" dirty="0"/>
              <a:t>Healthcare</a:t>
            </a:r>
          </a:p>
          <a:p>
            <a:pPr lvl="1"/>
            <a:r>
              <a:rPr lang="en-US" dirty="0"/>
              <a:t>Improper Nutrition is often the precursor to many diseases</a:t>
            </a:r>
          </a:p>
          <a:p>
            <a:pPr lvl="1"/>
            <a:r>
              <a:rPr lang="en-US" dirty="0"/>
              <a:t>Waste food from Hospitals</a:t>
            </a:r>
          </a:p>
          <a:p>
            <a:pPr lvl="1"/>
            <a:r>
              <a:rPr lang="en-US" dirty="0"/>
              <a:t>Notify of free vaccinations </a:t>
            </a:r>
            <a:r>
              <a:rPr lang="en-US" dirty="0" err="1"/>
              <a:t>Loations</a:t>
            </a:r>
            <a:endParaRPr lang="en-US" dirty="0"/>
          </a:p>
          <a:p>
            <a:r>
              <a:rPr lang="en-US" dirty="0"/>
              <a:t>Energy &amp; Environment</a:t>
            </a:r>
          </a:p>
          <a:p>
            <a:pPr lvl="1"/>
            <a:r>
              <a:rPr lang="en-US" dirty="0"/>
              <a:t>Transporting of food has a carbon footprint.  Reduce distance food must travel</a:t>
            </a:r>
          </a:p>
          <a:p>
            <a:r>
              <a:rPr lang="en-US" dirty="0"/>
              <a:t>St. Mary’s Food Bank</a:t>
            </a:r>
          </a:p>
          <a:p>
            <a:pPr lvl="1"/>
            <a:r>
              <a:rPr lang="en-US" dirty="0"/>
              <a:t>Food Banks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2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3982-963C-4A8D-8239-6CDC986A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Functions of application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6539A2-81F1-4AA8-8D21-2F45ED0A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Match food need with food demand via SMS or an app</a:t>
            </a:r>
          </a:p>
          <a:p>
            <a:pPr marL="342900" indent="-342900">
              <a:buAutoNum type="arabicPeriod"/>
            </a:pPr>
            <a:r>
              <a:rPr lang="en-US" sz="1600" dirty="0"/>
              <a:t>Keep food local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Use GPS to match food need to food demand</a:t>
            </a:r>
          </a:p>
          <a:p>
            <a:pPr marL="342900" indent="-342900">
              <a:buAutoNum type="arabicPeriod"/>
            </a:pPr>
            <a:r>
              <a:rPr lang="en-US" sz="1600" dirty="0"/>
              <a:t>Reduce food waste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Fast Food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Supermarkets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Food Charities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11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"/>
    </mc:Choice>
    <mc:Fallback xmlns="">
      <p:transition spd="slow" advClick="0" advTm="2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96A-CDA9-4AF7-9A08-17D1957D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6430-5352-45EA-9339-1BD921E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Avaya OneCloud </a:t>
            </a:r>
            <a:r>
              <a:rPr lang="en-US" dirty="0" err="1"/>
              <a:t>CPaaS</a:t>
            </a:r>
            <a:endParaRPr lang="en-US" dirty="0"/>
          </a:p>
          <a:p>
            <a:pPr lvl="1"/>
            <a:r>
              <a:rPr lang="en-US" dirty="0"/>
              <a:t>SMS API</a:t>
            </a:r>
          </a:p>
          <a:p>
            <a:r>
              <a:rPr lang="en-US" dirty="0"/>
              <a:t>Google Cloud</a:t>
            </a:r>
          </a:p>
          <a:p>
            <a:pPr lvl="1"/>
            <a:r>
              <a:rPr lang="en-US" dirty="0"/>
              <a:t>Docker Container for code</a:t>
            </a:r>
          </a:p>
          <a:p>
            <a:r>
              <a:rPr lang="en-US" dirty="0" err="1"/>
              <a:t>Dialogflow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Chatbot Interactions</a:t>
            </a:r>
          </a:p>
        </p:txBody>
      </p:sp>
    </p:spTree>
    <p:extLst>
      <p:ext uri="{BB962C8B-B14F-4D97-AF65-F5344CB8AC3E}">
        <p14:creationId xmlns:p14="http://schemas.microsoft.com/office/powerpoint/2010/main" val="16847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931E-45C9-4893-B6FD-9CBFE23B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A2A6-0762-4186-A4DA-37F4AD7A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https://www.nrdc.org/issues/food-waste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“40% of the food in the United States is never eaten, but 1 in 8 Americans struggle to put enough food on the table.”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“&gt; 30% of all food in some cities goes to the landfill”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“Food waste drives more emissions than the airline industry”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https://en.wikipedia.org/wiki/Food_waste</a:t>
            </a:r>
            <a:endParaRPr lang="en-US" dirty="0"/>
          </a:p>
          <a:p>
            <a:pPr lvl="1"/>
            <a:r>
              <a:rPr lang="en-US" b="1" dirty="0"/>
              <a:t>“Food waste</a:t>
            </a:r>
            <a:r>
              <a:rPr lang="en-US" dirty="0"/>
              <a:t> or </a:t>
            </a:r>
            <a:r>
              <a:rPr lang="en-US" b="1" dirty="0"/>
              <a:t>food loss</a:t>
            </a:r>
            <a:r>
              <a:rPr lang="en-US" dirty="0"/>
              <a:t> is </a:t>
            </a:r>
            <a:r>
              <a:rPr lang="en-US" dirty="0">
                <a:hlinkClick r:id="rId5" tooltip="Food"/>
              </a:rPr>
              <a:t>food</a:t>
            </a:r>
            <a:r>
              <a:rPr lang="en-US" dirty="0"/>
              <a:t> that is wasted, lost or uneaten. The causes of food waste or loss are numerous and occur at the stages of </a:t>
            </a:r>
            <a:r>
              <a:rPr lang="en-US" dirty="0">
                <a:hlinkClick r:id="rId6" tooltip="Food production"/>
              </a:rPr>
              <a:t>producing</a:t>
            </a:r>
            <a:r>
              <a:rPr lang="en-US" dirty="0"/>
              <a:t>, </a:t>
            </a:r>
            <a:r>
              <a:rPr lang="en-US" dirty="0">
                <a:hlinkClick r:id="rId7" tooltip="Food processing"/>
              </a:rPr>
              <a:t>processing</a:t>
            </a:r>
            <a:r>
              <a:rPr lang="en-US" dirty="0"/>
              <a:t>, retailing and consuming.” 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https://www.theguardian.com/world/2016/feb/04/french-law-forbids-food-waste-by-supermarkets</a:t>
            </a:r>
            <a:endParaRPr lang="en-US" dirty="0"/>
          </a:p>
          <a:p>
            <a:pPr lvl="1"/>
            <a:r>
              <a:rPr lang="en-US" b="1" dirty="0"/>
              <a:t>“Food banks and other charities welcome law-making large shops donate unsold food and stop spoiling items to deter foragers”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7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C036B-6A0A-4D0B-B527-529C87F3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86CD-4C09-4912-9905-88914070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A9790-2416-4877-BB0F-9AB60420F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475" y="1571792"/>
            <a:ext cx="6269058" cy="37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321</Words>
  <Application>Microsoft Office PowerPoint</Application>
  <PresentationFormat>Widescreen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Feed the Hungry with food waste</vt:lpstr>
      <vt:lpstr>What is My Hack</vt:lpstr>
      <vt:lpstr>What is My Hack’s impact</vt:lpstr>
      <vt:lpstr>Functions of application</vt:lpstr>
      <vt:lpstr>Technology Used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the Hungry with food waste</dc:title>
  <dc:creator>Mike Cairns</dc:creator>
  <cp:lastModifiedBy>Mike Cairns</cp:lastModifiedBy>
  <cp:revision>2</cp:revision>
  <dcterms:created xsi:type="dcterms:W3CDTF">2020-02-01T15:44:10Z</dcterms:created>
  <dcterms:modified xsi:type="dcterms:W3CDTF">2020-02-01T16:43:17Z</dcterms:modified>
</cp:coreProperties>
</file>