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68" r:id="rId2"/>
    <p:sldId id="676" r:id="rId3"/>
    <p:sldId id="674" r:id="rId4"/>
    <p:sldId id="670" r:id="rId5"/>
    <p:sldId id="615" r:id="rId6"/>
    <p:sldId id="681" r:id="rId7"/>
    <p:sldId id="684" r:id="rId8"/>
    <p:sldId id="683" r:id="rId9"/>
    <p:sldId id="682" r:id="rId10"/>
    <p:sldId id="357" r:id="rId11"/>
  </p:sldIdLst>
  <p:sldSz cx="12188825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969696"/>
    <a:srgbClr val="91050F"/>
    <a:srgbClr val="515151"/>
    <a:srgbClr val="F8F8F8"/>
    <a:srgbClr val="DDDDDD"/>
    <a:srgbClr val="000000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92026" autoAdjust="0"/>
  </p:normalViewPr>
  <p:slideViewPr>
    <p:cSldViewPr snapToGrid="0" snapToObjects="1">
      <p:cViewPr varScale="1">
        <p:scale>
          <a:sx n="152" d="100"/>
          <a:sy n="152" d="100"/>
        </p:scale>
        <p:origin x="354" y="13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884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 b="1" smtClean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1" smtClean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ACE581CE-6AAF-4FB0-A88C-4CD0D281A6A8}" type="datetimeFigureOut">
              <a:rPr lang="en-US"/>
              <a:pPr>
                <a:defRPr/>
              </a:pPr>
              <a:t>2/24/2014</a:t>
            </a:fld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3884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smtClean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2010 Avaya Inc. All rights reserved.</a:t>
            </a:r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800" b="1" smtClean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06240E2-883D-4AC6-BC95-976436B20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06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884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1" smtClean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A5ABE581-CE71-4C80-94CF-96B51E9D333A}" type="datetimeFigureOut">
              <a:rPr lang="en-US"/>
              <a:pPr>
                <a:defRPr/>
              </a:pPr>
              <a:t>2/24/2014</a:t>
            </a:fld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3884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800" smtClean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2010 Avaya Inc. All rights reserved.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 b="1" smtClean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821E502E-DDDB-4C00-BA62-3BD74CF90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224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231775" indent="-231775" algn="l" rtl="0" eaLnBrk="0" fontAlgn="base" hangingPunct="0">
      <a:lnSpc>
        <a:spcPct val="95000"/>
      </a:lnSpc>
      <a:spcBef>
        <a:spcPct val="55000"/>
      </a:spcBef>
      <a:spcAft>
        <a:spcPct val="0"/>
      </a:spcAft>
      <a:buClr>
        <a:srgbClr val="000000"/>
      </a:buClr>
      <a:buFont typeface="Webdings" pitchFamily="18" charset="2"/>
      <a:buChar char="4"/>
      <a:defRPr sz="1200" kern="1200">
        <a:solidFill>
          <a:srgbClr val="000000"/>
        </a:solidFill>
        <a:latin typeface="Arial" pitchFamily="34" charset="0"/>
        <a:ea typeface="+mn-ea"/>
        <a:cs typeface="+mn-cs"/>
      </a:defRPr>
    </a:lvl1pPr>
    <a:lvl2pPr marL="628650" indent="-171450" algn="l" rtl="0" eaLnBrk="0" fontAlgn="base" hangingPunct="0">
      <a:lnSpc>
        <a:spcPct val="95000"/>
      </a:lnSpc>
      <a:spcBef>
        <a:spcPct val="25000"/>
      </a:spcBef>
      <a:spcAft>
        <a:spcPct val="0"/>
      </a:spcAft>
      <a:buClr>
        <a:srgbClr val="000000"/>
      </a:buClr>
      <a:buFont typeface="Gotham-Book" pitchFamily="2" charset="0"/>
      <a:buChar char="–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2pPr>
    <a:lvl3pPr marL="1090613" indent="-176213" algn="l" rtl="0" eaLnBrk="0" fontAlgn="base" hangingPunct="0">
      <a:lnSpc>
        <a:spcPct val="95000"/>
      </a:lnSpc>
      <a:spcBef>
        <a:spcPct val="25000"/>
      </a:spcBef>
      <a:spcAft>
        <a:spcPct val="0"/>
      </a:spcAft>
      <a:buClr>
        <a:srgbClr val="000000"/>
      </a:buClr>
      <a:buFont typeface="Gotham-Book" pitchFamily="2" charset="0"/>
      <a:buChar char="–"/>
      <a:defRPr sz="1000" kern="1200">
        <a:solidFill>
          <a:srgbClr val="000000"/>
        </a:solidFill>
        <a:latin typeface="Arial" pitchFamily="34" charset="0"/>
        <a:ea typeface="+mn-ea"/>
        <a:cs typeface="+mn-cs"/>
      </a:defRPr>
    </a:lvl3pPr>
    <a:lvl4pPr marL="1487488" indent="-115888" algn="l" rtl="0" eaLnBrk="0" fontAlgn="base" hangingPunct="0">
      <a:lnSpc>
        <a:spcPct val="95000"/>
      </a:lnSpc>
      <a:spcBef>
        <a:spcPct val="25000"/>
      </a:spcBef>
      <a:spcAft>
        <a:spcPct val="0"/>
      </a:spcAft>
      <a:buClr>
        <a:srgbClr val="000000"/>
      </a:buClr>
      <a:buFont typeface="Gotham-Book" pitchFamily="2" charset="0"/>
      <a:buChar char="–"/>
      <a:defRPr sz="900" kern="1200">
        <a:solidFill>
          <a:srgbClr val="000000"/>
        </a:solidFill>
        <a:latin typeface="Arial" pitchFamily="34" charset="0"/>
        <a:ea typeface="+mn-ea"/>
        <a:cs typeface="+mn-cs"/>
      </a:defRPr>
    </a:lvl4pPr>
    <a:lvl5pPr marL="1938338" indent="-109538" algn="l" rtl="0" eaLnBrk="0" fontAlgn="base" hangingPunct="0">
      <a:lnSpc>
        <a:spcPct val="95000"/>
      </a:lnSpc>
      <a:spcBef>
        <a:spcPct val="25000"/>
      </a:spcBef>
      <a:spcAft>
        <a:spcPct val="0"/>
      </a:spcAft>
      <a:buClr>
        <a:srgbClr val="000000"/>
      </a:buClr>
      <a:buFont typeface="Gotham-Book" pitchFamily="2" charset="0"/>
      <a:buChar char="–"/>
      <a:defRPr sz="900" kern="1200">
        <a:solidFill>
          <a:srgbClr val="00000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2010 Avaya Inc. All rights reserved.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98E91F0-61C1-4896-892B-55582CADBB7F}" type="slidenum">
              <a:rPr lang="en-US">
                <a:solidFill>
                  <a:srgbClr val="000000"/>
                </a:solidFill>
              </a:rPr>
              <a:pPr eaLnBrk="1" hangingPunct="1"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921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2"/>
          <p:cNvSpPr>
            <a:spLocks noChangeArrowheads="1"/>
          </p:cNvSpPr>
          <p:nvPr/>
        </p:nvSpPr>
        <p:spPr bwMode="invGray">
          <a:xfrm flipH="1">
            <a:off x="0" y="0"/>
            <a:ext cx="12188825" cy="3209925"/>
          </a:xfrm>
          <a:prstGeom prst="rect">
            <a:avLst/>
          </a:prstGeom>
          <a:gradFill rotWithShape="1">
            <a:gsLst>
              <a:gs pos="0">
                <a:srgbClr val="91050F"/>
              </a:gs>
              <a:gs pos="100000">
                <a:srgbClr val="D1081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invGray">
          <a:xfrm>
            <a:off x="-209550" y="-666750"/>
            <a:ext cx="5024438" cy="5022850"/>
          </a:xfrm>
          <a:prstGeom prst="ellipse">
            <a:avLst/>
          </a:prstGeom>
          <a:gradFill rotWithShape="1">
            <a:gsLst>
              <a:gs pos="0">
                <a:srgbClr val="FE0000">
                  <a:alpha val="50000"/>
                </a:srgbClr>
              </a:gs>
              <a:gs pos="100000">
                <a:srgbClr val="76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050925" y="1700213"/>
            <a:ext cx="2151063" cy="609600"/>
            <a:chOff x="3063" y="4976"/>
            <a:chExt cx="2916" cy="828"/>
          </a:xfrm>
        </p:grpSpPr>
        <p:sp>
          <p:nvSpPr>
            <p:cNvPr id="7" name="Freeform 6"/>
            <p:cNvSpPr>
              <a:spLocks/>
            </p:cNvSpPr>
            <p:nvPr/>
          </p:nvSpPr>
          <p:spPr bwMode="invGray">
            <a:xfrm>
              <a:off x="5308" y="4976"/>
              <a:ext cx="671" cy="606"/>
            </a:xfrm>
            <a:custGeom>
              <a:avLst/>
              <a:gdLst>
                <a:gd name="T0" fmla="*/ 199 w 672"/>
                <a:gd name="T1" fmla="*/ 433 h 606"/>
                <a:gd name="T2" fmla="*/ 399 w 672"/>
                <a:gd name="T3" fmla="*/ 433 h 606"/>
                <a:gd name="T4" fmla="*/ 430 w 672"/>
                <a:gd name="T5" fmla="*/ 512 h 606"/>
                <a:gd name="T6" fmla="*/ 161 w 672"/>
                <a:gd name="T7" fmla="*/ 512 h 606"/>
                <a:gd name="T8" fmla="*/ 117 w 672"/>
                <a:gd name="T9" fmla="*/ 606 h 606"/>
                <a:gd name="T10" fmla="*/ 0 w 672"/>
                <a:gd name="T11" fmla="*/ 606 h 606"/>
                <a:gd name="T12" fmla="*/ 294 w 672"/>
                <a:gd name="T13" fmla="*/ 0 h 606"/>
                <a:gd name="T14" fmla="*/ 375 w 672"/>
                <a:gd name="T15" fmla="*/ 0 h 606"/>
                <a:gd name="T16" fmla="*/ 672 w 672"/>
                <a:gd name="T17" fmla="*/ 606 h 606"/>
                <a:gd name="T18" fmla="*/ 552 w 672"/>
                <a:gd name="T19" fmla="*/ 606 h 606"/>
                <a:gd name="T20" fmla="*/ 337 w 672"/>
                <a:gd name="T21" fmla="*/ 138 h 606"/>
                <a:gd name="T22" fmla="*/ 199 w 672"/>
                <a:gd name="T23" fmla="*/ 433 h 606"/>
                <a:gd name="T24" fmla="*/ 199 w 672"/>
                <a:gd name="T25" fmla="*/ 433 h 606"/>
                <a:gd name="T26" fmla="*/ 199 w 672"/>
                <a:gd name="T27" fmla="*/ 433 h 60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72"/>
                <a:gd name="T43" fmla="*/ 0 h 606"/>
                <a:gd name="T44" fmla="*/ 672 w 672"/>
                <a:gd name="T45" fmla="*/ 606 h 60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72" h="606">
                  <a:moveTo>
                    <a:pt x="199" y="433"/>
                  </a:moveTo>
                  <a:lnTo>
                    <a:pt x="399" y="433"/>
                  </a:lnTo>
                  <a:lnTo>
                    <a:pt x="430" y="512"/>
                  </a:lnTo>
                  <a:lnTo>
                    <a:pt x="161" y="512"/>
                  </a:lnTo>
                  <a:lnTo>
                    <a:pt x="117" y="606"/>
                  </a:lnTo>
                  <a:lnTo>
                    <a:pt x="0" y="606"/>
                  </a:lnTo>
                  <a:lnTo>
                    <a:pt x="294" y="0"/>
                  </a:lnTo>
                  <a:lnTo>
                    <a:pt x="375" y="0"/>
                  </a:lnTo>
                  <a:lnTo>
                    <a:pt x="672" y="606"/>
                  </a:lnTo>
                  <a:lnTo>
                    <a:pt x="552" y="606"/>
                  </a:lnTo>
                  <a:lnTo>
                    <a:pt x="337" y="138"/>
                  </a:lnTo>
                  <a:lnTo>
                    <a:pt x="199" y="43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3063" y="4982"/>
              <a:ext cx="671" cy="599"/>
            </a:xfrm>
            <a:custGeom>
              <a:avLst/>
              <a:gdLst>
                <a:gd name="T0" fmla="*/ 199 w 672"/>
                <a:gd name="T1" fmla="*/ 430 h 600"/>
                <a:gd name="T2" fmla="*/ 399 w 672"/>
                <a:gd name="T3" fmla="*/ 430 h 600"/>
                <a:gd name="T4" fmla="*/ 434 w 672"/>
                <a:gd name="T5" fmla="*/ 507 h 600"/>
                <a:gd name="T6" fmla="*/ 165 w 672"/>
                <a:gd name="T7" fmla="*/ 507 h 600"/>
                <a:gd name="T8" fmla="*/ 122 w 672"/>
                <a:gd name="T9" fmla="*/ 600 h 600"/>
                <a:gd name="T10" fmla="*/ 0 w 672"/>
                <a:gd name="T11" fmla="*/ 600 h 600"/>
                <a:gd name="T12" fmla="*/ 298 w 672"/>
                <a:gd name="T13" fmla="*/ 0 h 600"/>
                <a:gd name="T14" fmla="*/ 380 w 672"/>
                <a:gd name="T15" fmla="*/ 0 h 600"/>
                <a:gd name="T16" fmla="*/ 672 w 672"/>
                <a:gd name="T17" fmla="*/ 600 h 600"/>
                <a:gd name="T18" fmla="*/ 555 w 672"/>
                <a:gd name="T19" fmla="*/ 600 h 600"/>
                <a:gd name="T20" fmla="*/ 337 w 672"/>
                <a:gd name="T21" fmla="*/ 135 h 600"/>
                <a:gd name="T22" fmla="*/ 199 w 672"/>
                <a:gd name="T23" fmla="*/ 430 h 600"/>
                <a:gd name="T24" fmla="*/ 199 w 672"/>
                <a:gd name="T25" fmla="*/ 430 h 600"/>
                <a:gd name="T26" fmla="*/ 199 w 672"/>
                <a:gd name="T27" fmla="*/ 430 h 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72"/>
                <a:gd name="T43" fmla="*/ 0 h 600"/>
                <a:gd name="T44" fmla="*/ 672 w 672"/>
                <a:gd name="T45" fmla="*/ 600 h 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72" h="600">
                  <a:moveTo>
                    <a:pt x="199" y="430"/>
                  </a:moveTo>
                  <a:lnTo>
                    <a:pt x="399" y="430"/>
                  </a:lnTo>
                  <a:lnTo>
                    <a:pt x="434" y="507"/>
                  </a:lnTo>
                  <a:lnTo>
                    <a:pt x="165" y="507"/>
                  </a:lnTo>
                  <a:lnTo>
                    <a:pt x="122" y="600"/>
                  </a:lnTo>
                  <a:lnTo>
                    <a:pt x="0" y="600"/>
                  </a:lnTo>
                  <a:lnTo>
                    <a:pt x="298" y="0"/>
                  </a:lnTo>
                  <a:lnTo>
                    <a:pt x="380" y="0"/>
                  </a:lnTo>
                  <a:lnTo>
                    <a:pt x="672" y="600"/>
                  </a:lnTo>
                  <a:lnTo>
                    <a:pt x="555" y="600"/>
                  </a:lnTo>
                  <a:lnTo>
                    <a:pt x="337" y="135"/>
                  </a:lnTo>
                  <a:lnTo>
                    <a:pt x="199" y="43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4180" y="4982"/>
              <a:ext cx="671" cy="599"/>
            </a:xfrm>
            <a:custGeom>
              <a:avLst/>
              <a:gdLst>
                <a:gd name="T0" fmla="*/ 199 w 672"/>
                <a:gd name="T1" fmla="*/ 430 h 600"/>
                <a:gd name="T2" fmla="*/ 402 w 672"/>
                <a:gd name="T3" fmla="*/ 430 h 600"/>
                <a:gd name="T4" fmla="*/ 434 w 672"/>
                <a:gd name="T5" fmla="*/ 507 h 600"/>
                <a:gd name="T6" fmla="*/ 164 w 672"/>
                <a:gd name="T7" fmla="*/ 507 h 600"/>
                <a:gd name="T8" fmla="*/ 121 w 672"/>
                <a:gd name="T9" fmla="*/ 600 h 600"/>
                <a:gd name="T10" fmla="*/ 0 w 672"/>
                <a:gd name="T11" fmla="*/ 600 h 600"/>
                <a:gd name="T12" fmla="*/ 297 w 672"/>
                <a:gd name="T13" fmla="*/ 0 h 600"/>
                <a:gd name="T14" fmla="*/ 379 w 672"/>
                <a:gd name="T15" fmla="*/ 0 h 600"/>
                <a:gd name="T16" fmla="*/ 672 w 672"/>
                <a:gd name="T17" fmla="*/ 600 h 600"/>
                <a:gd name="T18" fmla="*/ 555 w 672"/>
                <a:gd name="T19" fmla="*/ 600 h 600"/>
                <a:gd name="T20" fmla="*/ 336 w 672"/>
                <a:gd name="T21" fmla="*/ 135 h 600"/>
                <a:gd name="T22" fmla="*/ 199 w 672"/>
                <a:gd name="T23" fmla="*/ 430 h 600"/>
                <a:gd name="T24" fmla="*/ 199 w 672"/>
                <a:gd name="T25" fmla="*/ 430 h 600"/>
                <a:gd name="T26" fmla="*/ 199 w 672"/>
                <a:gd name="T27" fmla="*/ 430 h 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72"/>
                <a:gd name="T43" fmla="*/ 0 h 600"/>
                <a:gd name="T44" fmla="*/ 672 w 672"/>
                <a:gd name="T45" fmla="*/ 600 h 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72" h="600">
                  <a:moveTo>
                    <a:pt x="199" y="430"/>
                  </a:moveTo>
                  <a:lnTo>
                    <a:pt x="402" y="430"/>
                  </a:lnTo>
                  <a:lnTo>
                    <a:pt x="434" y="507"/>
                  </a:lnTo>
                  <a:lnTo>
                    <a:pt x="164" y="507"/>
                  </a:lnTo>
                  <a:lnTo>
                    <a:pt x="121" y="600"/>
                  </a:lnTo>
                  <a:lnTo>
                    <a:pt x="0" y="600"/>
                  </a:lnTo>
                  <a:lnTo>
                    <a:pt x="297" y="0"/>
                  </a:lnTo>
                  <a:lnTo>
                    <a:pt x="379" y="0"/>
                  </a:lnTo>
                  <a:lnTo>
                    <a:pt x="672" y="600"/>
                  </a:lnTo>
                  <a:lnTo>
                    <a:pt x="555" y="600"/>
                  </a:lnTo>
                  <a:lnTo>
                    <a:pt x="336" y="135"/>
                  </a:lnTo>
                  <a:lnTo>
                    <a:pt x="199" y="43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3627" y="4976"/>
              <a:ext cx="667" cy="606"/>
            </a:xfrm>
            <a:custGeom>
              <a:avLst/>
              <a:gdLst>
                <a:gd name="T0" fmla="*/ 0 w 666"/>
                <a:gd name="T1" fmla="*/ 0 h 606"/>
                <a:gd name="T2" fmla="*/ 291 w 666"/>
                <a:gd name="T3" fmla="*/ 606 h 606"/>
                <a:gd name="T4" fmla="*/ 298 w 666"/>
                <a:gd name="T5" fmla="*/ 606 h 606"/>
                <a:gd name="T6" fmla="*/ 369 w 666"/>
                <a:gd name="T7" fmla="*/ 606 h 606"/>
                <a:gd name="T8" fmla="*/ 376 w 666"/>
                <a:gd name="T9" fmla="*/ 606 h 606"/>
                <a:gd name="T10" fmla="*/ 666 w 666"/>
                <a:gd name="T11" fmla="*/ 0 h 606"/>
                <a:gd name="T12" fmla="*/ 550 w 666"/>
                <a:gd name="T13" fmla="*/ 0 h 606"/>
                <a:gd name="T14" fmla="*/ 334 w 666"/>
                <a:gd name="T15" fmla="*/ 477 h 606"/>
                <a:gd name="T16" fmla="*/ 117 w 666"/>
                <a:gd name="T17" fmla="*/ 0 h 606"/>
                <a:gd name="T18" fmla="*/ 0 w 666"/>
                <a:gd name="T19" fmla="*/ 0 h 606"/>
                <a:gd name="T20" fmla="*/ 0 w 666"/>
                <a:gd name="T21" fmla="*/ 0 h 606"/>
                <a:gd name="T22" fmla="*/ 0 w 666"/>
                <a:gd name="T23" fmla="*/ 0 h 6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66"/>
                <a:gd name="T37" fmla="*/ 0 h 606"/>
                <a:gd name="T38" fmla="*/ 666 w 666"/>
                <a:gd name="T39" fmla="*/ 606 h 60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66" h="606">
                  <a:moveTo>
                    <a:pt x="0" y="0"/>
                  </a:moveTo>
                  <a:lnTo>
                    <a:pt x="291" y="606"/>
                  </a:lnTo>
                  <a:lnTo>
                    <a:pt x="298" y="606"/>
                  </a:lnTo>
                  <a:lnTo>
                    <a:pt x="369" y="606"/>
                  </a:lnTo>
                  <a:lnTo>
                    <a:pt x="376" y="606"/>
                  </a:lnTo>
                  <a:lnTo>
                    <a:pt x="666" y="0"/>
                  </a:lnTo>
                  <a:lnTo>
                    <a:pt x="550" y="0"/>
                  </a:lnTo>
                  <a:lnTo>
                    <a:pt x="334" y="477"/>
                  </a:lnTo>
                  <a:lnTo>
                    <a:pt x="1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invGray">
            <a:xfrm>
              <a:off x="4754" y="4976"/>
              <a:ext cx="667" cy="828"/>
            </a:xfrm>
            <a:custGeom>
              <a:avLst/>
              <a:gdLst>
                <a:gd name="T0" fmla="*/ 264 w 666"/>
                <a:gd name="T1" fmla="*/ 828 h 828"/>
                <a:gd name="T2" fmla="*/ 666 w 666"/>
                <a:gd name="T3" fmla="*/ 0 h 828"/>
                <a:gd name="T4" fmla="*/ 546 w 666"/>
                <a:gd name="T5" fmla="*/ 0 h 828"/>
                <a:gd name="T6" fmla="*/ 325 w 666"/>
                <a:gd name="T7" fmla="*/ 482 h 828"/>
                <a:gd name="T8" fmla="*/ 115 w 666"/>
                <a:gd name="T9" fmla="*/ 0 h 828"/>
                <a:gd name="T10" fmla="*/ 0 w 666"/>
                <a:gd name="T11" fmla="*/ 0 h 828"/>
                <a:gd name="T12" fmla="*/ 264 w 666"/>
                <a:gd name="T13" fmla="*/ 603 h 828"/>
                <a:gd name="T14" fmla="*/ 151 w 666"/>
                <a:gd name="T15" fmla="*/ 828 h 828"/>
                <a:gd name="T16" fmla="*/ 264 w 666"/>
                <a:gd name="T17" fmla="*/ 828 h 828"/>
                <a:gd name="T18" fmla="*/ 264 w 666"/>
                <a:gd name="T19" fmla="*/ 828 h 828"/>
                <a:gd name="T20" fmla="*/ 264 w 666"/>
                <a:gd name="T21" fmla="*/ 828 h 8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6"/>
                <a:gd name="T34" fmla="*/ 0 h 828"/>
                <a:gd name="T35" fmla="*/ 666 w 666"/>
                <a:gd name="T36" fmla="*/ 828 h 82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6" h="828">
                  <a:moveTo>
                    <a:pt x="264" y="828"/>
                  </a:moveTo>
                  <a:lnTo>
                    <a:pt x="666" y="0"/>
                  </a:lnTo>
                  <a:lnTo>
                    <a:pt x="546" y="0"/>
                  </a:lnTo>
                  <a:lnTo>
                    <a:pt x="325" y="482"/>
                  </a:lnTo>
                  <a:lnTo>
                    <a:pt x="115" y="0"/>
                  </a:lnTo>
                  <a:lnTo>
                    <a:pt x="0" y="0"/>
                  </a:lnTo>
                  <a:lnTo>
                    <a:pt x="264" y="603"/>
                  </a:lnTo>
                  <a:lnTo>
                    <a:pt x="151" y="828"/>
                  </a:lnTo>
                  <a:lnTo>
                    <a:pt x="264" y="82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2" name="Rectangle 496"/>
          <p:cNvSpPr>
            <a:spLocks noChangeArrowheads="1"/>
          </p:cNvSpPr>
          <p:nvPr/>
        </p:nvSpPr>
        <p:spPr bwMode="invGray">
          <a:xfrm>
            <a:off x="6767513" y="0"/>
            <a:ext cx="304800" cy="274638"/>
          </a:xfrm>
          <a:prstGeom prst="rect">
            <a:avLst/>
          </a:prstGeom>
          <a:solidFill>
            <a:srgbClr val="D10811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Rectangle 497"/>
          <p:cNvSpPr>
            <a:spLocks noChangeArrowheads="1"/>
          </p:cNvSpPr>
          <p:nvPr/>
        </p:nvSpPr>
        <p:spPr bwMode="invGray">
          <a:xfrm>
            <a:off x="6451600" y="0"/>
            <a:ext cx="304800" cy="274638"/>
          </a:xfrm>
          <a:prstGeom prst="rect">
            <a:avLst/>
          </a:prstGeom>
          <a:solidFill>
            <a:srgbClr val="D10811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14" name="Rectangle 498"/>
          <p:cNvSpPr>
            <a:spLocks noChangeArrowheads="1"/>
          </p:cNvSpPr>
          <p:nvPr/>
        </p:nvSpPr>
        <p:spPr bwMode="invGray">
          <a:xfrm>
            <a:off x="11185525" y="0"/>
            <a:ext cx="623888" cy="563563"/>
          </a:xfrm>
          <a:prstGeom prst="rect">
            <a:avLst/>
          </a:prstGeom>
          <a:solidFill>
            <a:srgbClr val="D10811">
              <a:alpha val="45882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15" name="Rectangle 499"/>
          <p:cNvSpPr>
            <a:spLocks noChangeArrowheads="1"/>
          </p:cNvSpPr>
          <p:nvPr/>
        </p:nvSpPr>
        <p:spPr bwMode="invGray">
          <a:xfrm>
            <a:off x="10542588" y="0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16" name="Rectangle 500"/>
          <p:cNvSpPr>
            <a:spLocks noChangeArrowheads="1"/>
          </p:cNvSpPr>
          <p:nvPr/>
        </p:nvSpPr>
        <p:spPr bwMode="invGray">
          <a:xfrm>
            <a:off x="8345488" y="0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17" name="Rectangle 501"/>
          <p:cNvSpPr>
            <a:spLocks noChangeArrowheads="1"/>
          </p:cNvSpPr>
          <p:nvPr/>
        </p:nvSpPr>
        <p:spPr bwMode="invGray">
          <a:xfrm>
            <a:off x="8027988" y="0"/>
            <a:ext cx="307975" cy="274638"/>
          </a:xfrm>
          <a:prstGeom prst="rect">
            <a:avLst/>
          </a:prstGeom>
          <a:solidFill>
            <a:srgbClr val="D10811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18" name="Rectangle 502"/>
          <p:cNvSpPr>
            <a:spLocks noChangeArrowheads="1"/>
          </p:cNvSpPr>
          <p:nvPr/>
        </p:nvSpPr>
        <p:spPr bwMode="invGray">
          <a:xfrm>
            <a:off x="7399338" y="292100"/>
            <a:ext cx="304800" cy="274638"/>
          </a:xfrm>
          <a:prstGeom prst="rect">
            <a:avLst/>
          </a:prstGeom>
          <a:solidFill>
            <a:srgbClr val="D1081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19" name="Rectangle 506"/>
          <p:cNvSpPr>
            <a:spLocks noChangeArrowheads="1"/>
          </p:cNvSpPr>
          <p:nvPr/>
        </p:nvSpPr>
        <p:spPr bwMode="invGray">
          <a:xfrm>
            <a:off x="8977313" y="287338"/>
            <a:ext cx="633412" cy="571500"/>
          </a:xfrm>
          <a:prstGeom prst="rect">
            <a:avLst/>
          </a:prstGeom>
          <a:solidFill>
            <a:srgbClr val="D10811">
              <a:alpha val="7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20" name="Rectangle 507"/>
          <p:cNvSpPr>
            <a:spLocks noChangeArrowheads="1"/>
          </p:cNvSpPr>
          <p:nvPr/>
        </p:nvSpPr>
        <p:spPr bwMode="invGray">
          <a:xfrm>
            <a:off x="7083425" y="584200"/>
            <a:ext cx="303213" cy="274638"/>
          </a:xfrm>
          <a:prstGeom prst="rect">
            <a:avLst/>
          </a:prstGeom>
          <a:solidFill>
            <a:srgbClr val="D10811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21" name="Rectangle 508"/>
          <p:cNvSpPr>
            <a:spLocks noChangeArrowheads="1"/>
          </p:cNvSpPr>
          <p:nvPr/>
        </p:nvSpPr>
        <p:spPr bwMode="invGray">
          <a:xfrm>
            <a:off x="6767513" y="584200"/>
            <a:ext cx="304800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22" name="Rectangle 509"/>
          <p:cNvSpPr>
            <a:spLocks noChangeArrowheads="1"/>
          </p:cNvSpPr>
          <p:nvPr/>
        </p:nvSpPr>
        <p:spPr bwMode="invGray">
          <a:xfrm>
            <a:off x="6137275" y="584200"/>
            <a:ext cx="304800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23" name="Rectangle 512"/>
          <p:cNvSpPr>
            <a:spLocks noChangeArrowheads="1"/>
          </p:cNvSpPr>
          <p:nvPr/>
        </p:nvSpPr>
        <p:spPr bwMode="invGray">
          <a:xfrm>
            <a:off x="10880725" y="284163"/>
            <a:ext cx="611188" cy="549275"/>
          </a:xfrm>
          <a:prstGeom prst="rect">
            <a:avLst/>
          </a:prstGeom>
          <a:solidFill>
            <a:srgbClr val="D10811">
              <a:alpha val="8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24" name="Rectangle 513"/>
          <p:cNvSpPr>
            <a:spLocks noChangeArrowheads="1"/>
          </p:cNvSpPr>
          <p:nvPr/>
        </p:nvSpPr>
        <p:spPr bwMode="invGray">
          <a:xfrm>
            <a:off x="9609138" y="584200"/>
            <a:ext cx="304800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25" name="Rectangle 515"/>
          <p:cNvSpPr>
            <a:spLocks noChangeArrowheads="1"/>
          </p:cNvSpPr>
          <p:nvPr/>
        </p:nvSpPr>
        <p:spPr bwMode="invGray">
          <a:xfrm>
            <a:off x="7715250" y="876300"/>
            <a:ext cx="304800" cy="274638"/>
          </a:xfrm>
          <a:prstGeom prst="rect">
            <a:avLst/>
          </a:prstGeom>
          <a:solidFill>
            <a:srgbClr val="D10811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26" name="Rectangle 516"/>
          <p:cNvSpPr>
            <a:spLocks noChangeArrowheads="1"/>
          </p:cNvSpPr>
          <p:nvPr/>
        </p:nvSpPr>
        <p:spPr bwMode="invGray">
          <a:xfrm>
            <a:off x="6451600" y="876300"/>
            <a:ext cx="304800" cy="274638"/>
          </a:xfrm>
          <a:prstGeom prst="rect">
            <a:avLst/>
          </a:prstGeom>
          <a:solidFill>
            <a:srgbClr val="D10811">
              <a:alpha val="5215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27" name="Rectangle 519"/>
          <p:cNvSpPr>
            <a:spLocks noChangeArrowheads="1"/>
          </p:cNvSpPr>
          <p:nvPr/>
        </p:nvSpPr>
        <p:spPr bwMode="invGray">
          <a:xfrm>
            <a:off x="10248900" y="584200"/>
            <a:ext cx="619125" cy="566738"/>
          </a:xfrm>
          <a:prstGeom prst="rect">
            <a:avLst/>
          </a:prstGeom>
          <a:solidFill>
            <a:srgbClr val="D10811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28" name="Rectangle 520"/>
          <p:cNvSpPr>
            <a:spLocks noChangeArrowheads="1"/>
          </p:cNvSpPr>
          <p:nvPr/>
        </p:nvSpPr>
        <p:spPr bwMode="invGray">
          <a:xfrm>
            <a:off x="9925050" y="876300"/>
            <a:ext cx="304800" cy="274638"/>
          </a:xfrm>
          <a:prstGeom prst="rect">
            <a:avLst/>
          </a:prstGeom>
          <a:solidFill>
            <a:srgbClr val="D1081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29" name="Rectangle 521"/>
          <p:cNvSpPr>
            <a:spLocks noChangeArrowheads="1"/>
          </p:cNvSpPr>
          <p:nvPr/>
        </p:nvSpPr>
        <p:spPr bwMode="invGray">
          <a:xfrm>
            <a:off x="8661400" y="584200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30" name="Rectangle 522"/>
          <p:cNvSpPr>
            <a:spLocks noChangeArrowheads="1"/>
          </p:cNvSpPr>
          <p:nvPr/>
        </p:nvSpPr>
        <p:spPr bwMode="invGray">
          <a:xfrm>
            <a:off x="8661400" y="876300"/>
            <a:ext cx="304800" cy="274638"/>
          </a:xfrm>
          <a:prstGeom prst="rect">
            <a:avLst/>
          </a:prstGeom>
          <a:solidFill>
            <a:srgbClr val="D1081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31" name="Rectangle 523"/>
          <p:cNvSpPr>
            <a:spLocks noChangeArrowheads="1"/>
          </p:cNvSpPr>
          <p:nvPr/>
        </p:nvSpPr>
        <p:spPr bwMode="invGray">
          <a:xfrm>
            <a:off x="8345488" y="876300"/>
            <a:ext cx="304800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32" name="Rectangle 524"/>
          <p:cNvSpPr>
            <a:spLocks noChangeArrowheads="1"/>
          </p:cNvSpPr>
          <p:nvPr/>
        </p:nvSpPr>
        <p:spPr bwMode="invGray">
          <a:xfrm>
            <a:off x="8027988" y="876300"/>
            <a:ext cx="307975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33" name="Rectangle 525"/>
          <p:cNvSpPr>
            <a:spLocks noChangeArrowheads="1"/>
          </p:cNvSpPr>
          <p:nvPr/>
        </p:nvSpPr>
        <p:spPr bwMode="invGray">
          <a:xfrm>
            <a:off x="7713663" y="1168400"/>
            <a:ext cx="304800" cy="274638"/>
          </a:xfrm>
          <a:prstGeom prst="rect">
            <a:avLst/>
          </a:prstGeom>
          <a:solidFill>
            <a:srgbClr val="D10811">
              <a:alpha val="0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34" name="Rectangle 526"/>
          <p:cNvSpPr>
            <a:spLocks noChangeArrowheads="1"/>
          </p:cNvSpPr>
          <p:nvPr/>
        </p:nvSpPr>
        <p:spPr bwMode="invGray">
          <a:xfrm>
            <a:off x="7397750" y="1168400"/>
            <a:ext cx="304800" cy="274638"/>
          </a:xfrm>
          <a:prstGeom prst="rect">
            <a:avLst/>
          </a:prstGeom>
          <a:solidFill>
            <a:srgbClr val="D10811">
              <a:alpha val="16862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35" name="Rectangle 527"/>
          <p:cNvSpPr>
            <a:spLocks noChangeArrowheads="1"/>
          </p:cNvSpPr>
          <p:nvPr/>
        </p:nvSpPr>
        <p:spPr bwMode="invGray">
          <a:xfrm>
            <a:off x="7083425" y="1168400"/>
            <a:ext cx="303213" cy="274638"/>
          </a:xfrm>
          <a:prstGeom prst="rect">
            <a:avLst/>
          </a:prstGeom>
          <a:solidFill>
            <a:srgbClr val="D10811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36" name="Rectangle 528"/>
          <p:cNvSpPr>
            <a:spLocks noChangeArrowheads="1"/>
          </p:cNvSpPr>
          <p:nvPr/>
        </p:nvSpPr>
        <p:spPr bwMode="invGray">
          <a:xfrm>
            <a:off x="6450013" y="1168400"/>
            <a:ext cx="304800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37" name="Rectangle 531"/>
          <p:cNvSpPr>
            <a:spLocks noChangeArrowheads="1"/>
          </p:cNvSpPr>
          <p:nvPr/>
        </p:nvSpPr>
        <p:spPr bwMode="invGray">
          <a:xfrm>
            <a:off x="11061700" y="1008063"/>
            <a:ext cx="428625" cy="387350"/>
          </a:xfrm>
          <a:prstGeom prst="rect">
            <a:avLst/>
          </a:prstGeom>
          <a:solidFill>
            <a:srgbClr val="D10811">
              <a:alpha val="45882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38" name="Rectangle 532"/>
          <p:cNvSpPr>
            <a:spLocks noChangeArrowheads="1"/>
          </p:cNvSpPr>
          <p:nvPr/>
        </p:nvSpPr>
        <p:spPr bwMode="invGray">
          <a:xfrm>
            <a:off x="9921875" y="1460500"/>
            <a:ext cx="307975" cy="274638"/>
          </a:xfrm>
          <a:prstGeom prst="rect">
            <a:avLst/>
          </a:prstGeom>
          <a:solidFill>
            <a:srgbClr val="D1081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39" name="Rectangle 533"/>
          <p:cNvSpPr>
            <a:spLocks noChangeArrowheads="1"/>
          </p:cNvSpPr>
          <p:nvPr/>
        </p:nvSpPr>
        <p:spPr bwMode="invGray">
          <a:xfrm>
            <a:off x="9607550" y="1168400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40" name="Rectangle 534"/>
          <p:cNvSpPr>
            <a:spLocks noChangeArrowheads="1"/>
          </p:cNvSpPr>
          <p:nvPr/>
        </p:nvSpPr>
        <p:spPr bwMode="invGray">
          <a:xfrm>
            <a:off x="8655050" y="1168400"/>
            <a:ext cx="625475" cy="563563"/>
          </a:xfrm>
          <a:prstGeom prst="rect">
            <a:avLst/>
          </a:prstGeom>
          <a:solidFill>
            <a:srgbClr val="D10811">
              <a:alpha val="3803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41" name="Rectangle 535"/>
          <p:cNvSpPr>
            <a:spLocks noChangeArrowheads="1"/>
          </p:cNvSpPr>
          <p:nvPr/>
        </p:nvSpPr>
        <p:spPr bwMode="invGray">
          <a:xfrm>
            <a:off x="8027988" y="1168400"/>
            <a:ext cx="304800" cy="274638"/>
          </a:xfrm>
          <a:prstGeom prst="rect">
            <a:avLst/>
          </a:prstGeom>
          <a:solidFill>
            <a:srgbClr val="D10811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42" name="Rectangle 536"/>
          <p:cNvSpPr>
            <a:spLocks noChangeArrowheads="1"/>
          </p:cNvSpPr>
          <p:nvPr/>
        </p:nvSpPr>
        <p:spPr bwMode="invGray">
          <a:xfrm>
            <a:off x="7397750" y="1460500"/>
            <a:ext cx="304800" cy="274638"/>
          </a:xfrm>
          <a:prstGeom prst="rect">
            <a:avLst/>
          </a:prstGeom>
          <a:solidFill>
            <a:srgbClr val="D10811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43" name="Rectangle 537"/>
          <p:cNvSpPr>
            <a:spLocks noChangeArrowheads="1"/>
          </p:cNvSpPr>
          <p:nvPr/>
        </p:nvSpPr>
        <p:spPr bwMode="invGray">
          <a:xfrm>
            <a:off x="6765925" y="1460500"/>
            <a:ext cx="304800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44" name="Rectangle 541"/>
          <p:cNvSpPr>
            <a:spLocks noChangeArrowheads="1"/>
          </p:cNvSpPr>
          <p:nvPr/>
        </p:nvSpPr>
        <p:spPr bwMode="invGray">
          <a:xfrm>
            <a:off x="11501438" y="863600"/>
            <a:ext cx="966787" cy="871538"/>
          </a:xfrm>
          <a:prstGeom prst="rect">
            <a:avLst/>
          </a:prstGeom>
          <a:solidFill>
            <a:srgbClr val="D10811">
              <a:alpha val="8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45" name="Rectangle 542"/>
          <p:cNvSpPr>
            <a:spLocks noChangeArrowheads="1"/>
          </p:cNvSpPr>
          <p:nvPr/>
        </p:nvSpPr>
        <p:spPr bwMode="invGray">
          <a:xfrm>
            <a:off x="10548938" y="1171575"/>
            <a:ext cx="625475" cy="563563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46" name="Rectangle 543"/>
          <p:cNvSpPr>
            <a:spLocks noChangeArrowheads="1"/>
          </p:cNvSpPr>
          <p:nvPr/>
        </p:nvSpPr>
        <p:spPr bwMode="invGray">
          <a:xfrm>
            <a:off x="10237788" y="1460500"/>
            <a:ext cx="304800" cy="274638"/>
          </a:xfrm>
          <a:prstGeom prst="rect">
            <a:avLst/>
          </a:prstGeom>
          <a:solidFill>
            <a:srgbClr val="D10811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47" name="Rectangle 544"/>
          <p:cNvSpPr>
            <a:spLocks noChangeArrowheads="1"/>
          </p:cNvSpPr>
          <p:nvPr/>
        </p:nvSpPr>
        <p:spPr bwMode="invGray">
          <a:xfrm>
            <a:off x="9291638" y="1460500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48" name="Rectangle 545"/>
          <p:cNvSpPr>
            <a:spLocks noChangeArrowheads="1"/>
          </p:cNvSpPr>
          <p:nvPr/>
        </p:nvSpPr>
        <p:spPr bwMode="invGray">
          <a:xfrm>
            <a:off x="7910513" y="1589088"/>
            <a:ext cx="304800" cy="274637"/>
          </a:xfrm>
          <a:prstGeom prst="rect">
            <a:avLst/>
          </a:prstGeom>
          <a:solidFill>
            <a:srgbClr val="D10811">
              <a:alpha val="3803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49" name="Rectangle 546"/>
          <p:cNvSpPr>
            <a:spLocks noChangeArrowheads="1"/>
          </p:cNvSpPr>
          <p:nvPr/>
        </p:nvSpPr>
        <p:spPr bwMode="invGray">
          <a:xfrm>
            <a:off x="7397750" y="1752600"/>
            <a:ext cx="304800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50" name="Rectangle 547"/>
          <p:cNvSpPr>
            <a:spLocks noChangeArrowheads="1"/>
          </p:cNvSpPr>
          <p:nvPr/>
        </p:nvSpPr>
        <p:spPr bwMode="invGray">
          <a:xfrm>
            <a:off x="6450013" y="1752600"/>
            <a:ext cx="304800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51" name="Rectangle 551"/>
          <p:cNvSpPr>
            <a:spLocks noChangeArrowheads="1"/>
          </p:cNvSpPr>
          <p:nvPr/>
        </p:nvSpPr>
        <p:spPr bwMode="invGray">
          <a:xfrm>
            <a:off x="9921875" y="1752600"/>
            <a:ext cx="627063" cy="563563"/>
          </a:xfrm>
          <a:prstGeom prst="rect">
            <a:avLst/>
          </a:prstGeom>
          <a:solidFill>
            <a:srgbClr val="D10811">
              <a:alpha val="8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52" name="Rectangle 552"/>
          <p:cNvSpPr>
            <a:spLocks noChangeArrowheads="1"/>
          </p:cNvSpPr>
          <p:nvPr/>
        </p:nvSpPr>
        <p:spPr bwMode="invGray">
          <a:xfrm>
            <a:off x="9607550" y="1755775"/>
            <a:ext cx="304800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53" name="Rectangle 553"/>
          <p:cNvSpPr>
            <a:spLocks noChangeArrowheads="1"/>
          </p:cNvSpPr>
          <p:nvPr/>
        </p:nvSpPr>
        <p:spPr bwMode="invGray">
          <a:xfrm>
            <a:off x="8343900" y="1752600"/>
            <a:ext cx="304800" cy="274638"/>
          </a:xfrm>
          <a:prstGeom prst="rect">
            <a:avLst/>
          </a:prstGeom>
          <a:solidFill>
            <a:srgbClr val="D10811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54" name="Rectangle 554"/>
          <p:cNvSpPr>
            <a:spLocks noChangeArrowheads="1"/>
          </p:cNvSpPr>
          <p:nvPr/>
        </p:nvSpPr>
        <p:spPr bwMode="invGray">
          <a:xfrm>
            <a:off x="7713663" y="2044700"/>
            <a:ext cx="304800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55" name="Rectangle 555"/>
          <p:cNvSpPr>
            <a:spLocks noChangeArrowheads="1"/>
          </p:cNvSpPr>
          <p:nvPr/>
        </p:nvSpPr>
        <p:spPr bwMode="invGray">
          <a:xfrm>
            <a:off x="6765925" y="2044700"/>
            <a:ext cx="304800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56" name="Rectangle 558"/>
          <p:cNvSpPr>
            <a:spLocks noChangeArrowheads="1"/>
          </p:cNvSpPr>
          <p:nvPr/>
        </p:nvSpPr>
        <p:spPr bwMode="invGray">
          <a:xfrm>
            <a:off x="9607550" y="2044700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57" name="Rectangle 559"/>
          <p:cNvSpPr>
            <a:spLocks noChangeArrowheads="1"/>
          </p:cNvSpPr>
          <p:nvPr/>
        </p:nvSpPr>
        <p:spPr bwMode="invGray">
          <a:xfrm>
            <a:off x="8948738" y="1682750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58" name="Rectangle 560"/>
          <p:cNvSpPr>
            <a:spLocks noChangeArrowheads="1"/>
          </p:cNvSpPr>
          <p:nvPr/>
        </p:nvSpPr>
        <p:spPr bwMode="invGray">
          <a:xfrm>
            <a:off x="9137650" y="2111375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59" name="Rectangle 561"/>
          <p:cNvSpPr>
            <a:spLocks noChangeArrowheads="1"/>
          </p:cNvSpPr>
          <p:nvPr/>
        </p:nvSpPr>
        <p:spPr bwMode="invGray">
          <a:xfrm>
            <a:off x="8343900" y="2044700"/>
            <a:ext cx="617538" cy="563563"/>
          </a:xfrm>
          <a:prstGeom prst="rect">
            <a:avLst/>
          </a:prstGeom>
          <a:solidFill>
            <a:srgbClr val="D10811">
              <a:alpha val="3803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60" name="Rectangle 562"/>
          <p:cNvSpPr>
            <a:spLocks noChangeArrowheads="1"/>
          </p:cNvSpPr>
          <p:nvPr/>
        </p:nvSpPr>
        <p:spPr bwMode="invGray">
          <a:xfrm>
            <a:off x="8027988" y="2044700"/>
            <a:ext cx="304800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61" name="Rectangle 563"/>
          <p:cNvSpPr>
            <a:spLocks noChangeArrowheads="1"/>
          </p:cNvSpPr>
          <p:nvPr/>
        </p:nvSpPr>
        <p:spPr bwMode="invGray">
          <a:xfrm>
            <a:off x="7397750" y="2336800"/>
            <a:ext cx="304800" cy="274638"/>
          </a:xfrm>
          <a:prstGeom prst="rect">
            <a:avLst/>
          </a:prstGeom>
          <a:solidFill>
            <a:srgbClr val="D10811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62" name="Rectangle 564"/>
          <p:cNvSpPr>
            <a:spLocks noChangeArrowheads="1"/>
          </p:cNvSpPr>
          <p:nvPr/>
        </p:nvSpPr>
        <p:spPr bwMode="invGray">
          <a:xfrm>
            <a:off x="6450013" y="2336800"/>
            <a:ext cx="304800" cy="274638"/>
          </a:xfrm>
          <a:prstGeom prst="rect">
            <a:avLst/>
          </a:prstGeom>
          <a:solidFill>
            <a:srgbClr val="D10811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63" name="Rectangle 565"/>
          <p:cNvSpPr>
            <a:spLocks noChangeArrowheads="1"/>
          </p:cNvSpPr>
          <p:nvPr/>
        </p:nvSpPr>
        <p:spPr bwMode="invGray">
          <a:xfrm>
            <a:off x="6134100" y="2336800"/>
            <a:ext cx="304800" cy="274638"/>
          </a:xfrm>
          <a:prstGeom prst="rect">
            <a:avLst/>
          </a:prstGeom>
          <a:solidFill>
            <a:srgbClr val="D10811">
              <a:alpha val="16862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64" name="Rectangle 569"/>
          <p:cNvSpPr>
            <a:spLocks noChangeArrowheads="1"/>
          </p:cNvSpPr>
          <p:nvPr/>
        </p:nvSpPr>
        <p:spPr bwMode="invGray">
          <a:xfrm>
            <a:off x="10871200" y="2055813"/>
            <a:ext cx="938213" cy="849312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65" name="Rectangle 570"/>
          <p:cNvSpPr>
            <a:spLocks noChangeArrowheads="1"/>
          </p:cNvSpPr>
          <p:nvPr/>
        </p:nvSpPr>
        <p:spPr bwMode="invGray">
          <a:xfrm>
            <a:off x="10553700" y="2336800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66" name="Rectangle 571"/>
          <p:cNvSpPr>
            <a:spLocks noChangeArrowheads="1"/>
          </p:cNvSpPr>
          <p:nvPr/>
        </p:nvSpPr>
        <p:spPr bwMode="invGray">
          <a:xfrm>
            <a:off x="10237788" y="2628900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67" name="Rectangle 573"/>
          <p:cNvSpPr>
            <a:spLocks noChangeArrowheads="1"/>
          </p:cNvSpPr>
          <p:nvPr/>
        </p:nvSpPr>
        <p:spPr bwMode="invGray">
          <a:xfrm>
            <a:off x="8977313" y="2336800"/>
            <a:ext cx="303212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68" name="Rectangle 574"/>
          <p:cNvSpPr>
            <a:spLocks noChangeArrowheads="1"/>
          </p:cNvSpPr>
          <p:nvPr/>
        </p:nvSpPr>
        <p:spPr bwMode="invGray">
          <a:xfrm>
            <a:off x="7713663" y="2628900"/>
            <a:ext cx="304800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69" name="Rectangle 575"/>
          <p:cNvSpPr>
            <a:spLocks noChangeArrowheads="1"/>
          </p:cNvSpPr>
          <p:nvPr/>
        </p:nvSpPr>
        <p:spPr bwMode="invGray">
          <a:xfrm>
            <a:off x="6134100" y="2628900"/>
            <a:ext cx="304800" cy="274638"/>
          </a:xfrm>
          <a:prstGeom prst="rect">
            <a:avLst/>
          </a:prstGeom>
          <a:solidFill>
            <a:srgbClr val="D10811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70" name="Rectangle 579"/>
          <p:cNvSpPr>
            <a:spLocks noChangeArrowheads="1"/>
          </p:cNvSpPr>
          <p:nvPr/>
        </p:nvSpPr>
        <p:spPr bwMode="invGray">
          <a:xfrm>
            <a:off x="10237788" y="2628900"/>
            <a:ext cx="304800" cy="274638"/>
          </a:xfrm>
          <a:prstGeom prst="rect">
            <a:avLst/>
          </a:prstGeom>
          <a:solidFill>
            <a:srgbClr val="D10811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71" name="Rectangle 580"/>
          <p:cNvSpPr>
            <a:spLocks noChangeArrowheads="1"/>
          </p:cNvSpPr>
          <p:nvPr/>
        </p:nvSpPr>
        <p:spPr bwMode="invGray">
          <a:xfrm>
            <a:off x="9921875" y="2628900"/>
            <a:ext cx="307975" cy="274638"/>
          </a:xfrm>
          <a:prstGeom prst="rect">
            <a:avLst/>
          </a:prstGeom>
          <a:solidFill>
            <a:srgbClr val="D1081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72" name="Rectangle 581"/>
          <p:cNvSpPr>
            <a:spLocks noChangeArrowheads="1"/>
          </p:cNvSpPr>
          <p:nvPr/>
        </p:nvSpPr>
        <p:spPr bwMode="invGray">
          <a:xfrm>
            <a:off x="9291638" y="2324100"/>
            <a:ext cx="623887" cy="5794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73" name="Rectangle 582"/>
          <p:cNvSpPr>
            <a:spLocks noChangeArrowheads="1"/>
          </p:cNvSpPr>
          <p:nvPr/>
        </p:nvSpPr>
        <p:spPr bwMode="invGray">
          <a:xfrm>
            <a:off x="8659813" y="2628900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74" name="Rectangle 583"/>
          <p:cNvSpPr>
            <a:spLocks noChangeArrowheads="1"/>
          </p:cNvSpPr>
          <p:nvPr/>
        </p:nvSpPr>
        <p:spPr bwMode="invGray">
          <a:xfrm>
            <a:off x="7713663" y="2921000"/>
            <a:ext cx="304800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75" name="Rectangle 584"/>
          <p:cNvSpPr>
            <a:spLocks noChangeArrowheads="1"/>
          </p:cNvSpPr>
          <p:nvPr/>
        </p:nvSpPr>
        <p:spPr bwMode="invGray">
          <a:xfrm>
            <a:off x="7083425" y="2921000"/>
            <a:ext cx="303213" cy="274638"/>
          </a:xfrm>
          <a:prstGeom prst="rect">
            <a:avLst/>
          </a:prstGeom>
          <a:solidFill>
            <a:srgbClr val="D10811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76" name="Rectangle 588"/>
          <p:cNvSpPr>
            <a:spLocks noChangeArrowheads="1"/>
          </p:cNvSpPr>
          <p:nvPr/>
        </p:nvSpPr>
        <p:spPr bwMode="invGray">
          <a:xfrm>
            <a:off x="11501438" y="2921000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77" name="Rectangle 590"/>
          <p:cNvSpPr>
            <a:spLocks noChangeArrowheads="1"/>
          </p:cNvSpPr>
          <p:nvPr/>
        </p:nvSpPr>
        <p:spPr bwMode="invGray">
          <a:xfrm>
            <a:off x="10553700" y="2921000"/>
            <a:ext cx="304800" cy="274638"/>
          </a:xfrm>
          <a:prstGeom prst="rect">
            <a:avLst/>
          </a:prstGeom>
          <a:solidFill>
            <a:srgbClr val="D1081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78" name="Rectangle 591"/>
          <p:cNvSpPr>
            <a:spLocks noChangeArrowheads="1"/>
          </p:cNvSpPr>
          <p:nvPr/>
        </p:nvSpPr>
        <p:spPr bwMode="invGray">
          <a:xfrm>
            <a:off x="10237788" y="2921000"/>
            <a:ext cx="304800" cy="274638"/>
          </a:xfrm>
          <a:prstGeom prst="rect">
            <a:avLst/>
          </a:prstGeom>
          <a:solidFill>
            <a:srgbClr val="D1081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79" name="Rectangle 592"/>
          <p:cNvSpPr>
            <a:spLocks noChangeArrowheads="1"/>
          </p:cNvSpPr>
          <p:nvPr/>
        </p:nvSpPr>
        <p:spPr bwMode="invGray">
          <a:xfrm>
            <a:off x="9607550" y="2921000"/>
            <a:ext cx="304800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80" name="Rectangle 593"/>
          <p:cNvSpPr>
            <a:spLocks noChangeArrowheads="1"/>
          </p:cNvSpPr>
          <p:nvPr/>
        </p:nvSpPr>
        <p:spPr bwMode="invGray">
          <a:xfrm>
            <a:off x="9291638" y="2921000"/>
            <a:ext cx="304800" cy="274638"/>
          </a:xfrm>
          <a:prstGeom prst="rect">
            <a:avLst/>
          </a:prstGeom>
          <a:solidFill>
            <a:srgbClr val="D10811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81" name="Rectangle 594"/>
          <p:cNvSpPr>
            <a:spLocks noChangeArrowheads="1"/>
          </p:cNvSpPr>
          <p:nvPr/>
        </p:nvSpPr>
        <p:spPr bwMode="invGray">
          <a:xfrm>
            <a:off x="8977313" y="2921000"/>
            <a:ext cx="303212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82" name="Rectangle 595"/>
          <p:cNvSpPr>
            <a:spLocks noChangeArrowheads="1"/>
          </p:cNvSpPr>
          <p:nvPr/>
        </p:nvSpPr>
        <p:spPr bwMode="invGray">
          <a:xfrm>
            <a:off x="8343900" y="2921000"/>
            <a:ext cx="304800" cy="274638"/>
          </a:xfrm>
          <a:prstGeom prst="rect">
            <a:avLst/>
          </a:prstGeom>
          <a:solidFill>
            <a:srgbClr val="D10811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83" name="Rectangle 602"/>
          <p:cNvSpPr>
            <a:spLocks noChangeArrowheads="1"/>
          </p:cNvSpPr>
          <p:nvPr/>
        </p:nvSpPr>
        <p:spPr bwMode="invGray">
          <a:xfrm>
            <a:off x="9629775" y="-265113"/>
            <a:ext cx="923925" cy="831851"/>
          </a:xfrm>
          <a:prstGeom prst="rect">
            <a:avLst/>
          </a:prstGeom>
          <a:solidFill>
            <a:srgbClr val="D1081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84" name="Rectangle 603"/>
          <p:cNvSpPr>
            <a:spLocks noChangeArrowheads="1"/>
          </p:cNvSpPr>
          <p:nvPr/>
        </p:nvSpPr>
        <p:spPr bwMode="invGray">
          <a:xfrm>
            <a:off x="9185275" y="971550"/>
            <a:ext cx="304800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85" name="Rectangle 604"/>
          <p:cNvSpPr>
            <a:spLocks noChangeArrowheads="1"/>
          </p:cNvSpPr>
          <p:nvPr/>
        </p:nvSpPr>
        <p:spPr bwMode="invGray">
          <a:xfrm>
            <a:off x="7645400" y="458788"/>
            <a:ext cx="304800" cy="274637"/>
          </a:xfrm>
          <a:prstGeom prst="rect">
            <a:avLst/>
          </a:prstGeom>
          <a:solidFill>
            <a:srgbClr val="D10811">
              <a:alpha val="3803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86" name="Rectangle 606"/>
          <p:cNvSpPr>
            <a:spLocks noChangeArrowheads="1"/>
          </p:cNvSpPr>
          <p:nvPr/>
        </p:nvSpPr>
        <p:spPr bwMode="invGray">
          <a:xfrm>
            <a:off x="11069638" y="1635125"/>
            <a:ext cx="304800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87" name="Rectangle 607"/>
          <p:cNvSpPr>
            <a:spLocks noChangeArrowheads="1"/>
          </p:cNvSpPr>
          <p:nvPr/>
        </p:nvSpPr>
        <p:spPr bwMode="invGray">
          <a:xfrm>
            <a:off x="10502900" y="1870075"/>
            <a:ext cx="304800" cy="274638"/>
          </a:xfrm>
          <a:prstGeom prst="rect">
            <a:avLst/>
          </a:prstGeom>
          <a:solidFill>
            <a:srgbClr val="D10811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88" name="Rectangle 609"/>
          <p:cNvSpPr>
            <a:spLocks noChangeArrowheads="1"/>
          </p:cNvSpPr>
          <p:nvPr/>
        </p:nvSpPr>
        <p:spPr bwMode="invGray">
          <a:xfrm>
            <a:off x="8834438" y="-138113"/>
            <a:ext cx="304800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89" name="Rectangle 610"/>
          <p:cNvSpPr>
            <a:spLocks noChangeArrowheads="1"/>
          </p:cNvSpPr>
          <p:nvPr/>
        </p:nvSpPr>
        <p:spPr bwMode="invGray">
          <a:xfrm>
            <a:off x="6835775" y="2354263"/>
            <a:ext cx="544513" cy="492125"/>
          </a:xfrm>
          <a:prstGeom prst="rect">
            <a:avLst/>
          </a:prstGeom>
          <a:solidFill>
            <a:srgbClr val="D10811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sp>
        <p:nvSpPr>
          <p:cNvPr id="90" name="Oval 597"/>
          <p:cNvSpPr>
            <a:spLocks noChangeArrowheads="1"/>
          </p:cNvSpPr>
          <p:nvPr/>
        </p:nvSpPr>
        <p:spPr bwMode="auto">
          <a:xfrm>
            <a:off x="-319088" y="3111500"/>
            <a:ext cx="5589588" cy="139700"/>
          </a:xfrm>
          <a:prstGeom prst="ellipse">
            <a:avLst/>
          </a:prstGeom>
          <a:gradFill rotWithShape="1">
            <a:gsLst>
              <a:gs pos="0">
                <a:srgbClr val="000000">
                  <a:alpha val="60001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91" name="Picture 598" descr="subtle gray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5"/>
          <a:stretch>
            <a:fillRect/>
          </a:stretch>
        </p:blipFill>
        <p:spPr bwMode="auto">
          <a:xfrm>
            <a:off x="0" y="3201988"/>
            <a:ext cx="12188825" cy="36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2900" y="3521075"/>
            <a:ext cx="8505825" cy="1174750"/>
          </a:xfrm>
        </p:spPr>
        <p:txBody>
          <a:bodyPr/>
          <a:lstStyle>
            <a:lvl1pPr>
              <a:defRPr smtClean="0">
                <a:solidFill>
                  <a:srgbClr val="3232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762500"/>
            <a:ext cx="8531225" cy="628650"/>
          </a:xfrm>
        </p:spPr>
        <p:txBody>
          <a:bodyPr/>
          <a:lstStyle>
            <a:lvl1pPr marL="0" indent="0" eaLnBrk="1" hangingPunct="1">
              <a:spcBef>
                <a:spcPct val="70000"/>
              </a:spcBef>
              <a:buFont typeface="Webdings" pitchFamily="18" charset="2"/>
              <a:buNone/>
              <a:defRPr smtClean="0">
                <a:solidFill>
                  <a:srgbClr val="51515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194372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CBC62-5E2C-4EDD-B3F4-82691FD45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5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6B163-0D53-4D45-9861-AC52D10C6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09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09A8A-0B7F-4770-AEE6-2323BFEDF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40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0200"/>
            <a:ext cx="8937625" cy="8239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866900"/>
            <a:ext cx="10969625" cy="40259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055BC-950B-4241-BD56-A35F84CFC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9814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0200"/>
            <a:ext cx="8937625" cy="8239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866900"/>
            <a:ext cx="10969625" cy="40259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D63C5-8FA7-4A05-855B-AE64158D75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243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0FD38-6725-4AD1-A735-C60B53BCC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4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95F4F-0AC3-4840-8CEE-EB2C3F749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1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B685C-8D82-47CC-B091-C225F2EE5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1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6F115-9E66-40D3-861A-BC2C14253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CED3B-AC47-4812-9D59-B07BEC9AF6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4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02705-81B5-4415-8582-B6F3926F62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D81E2-641C-4A8B-B35A-93D6741CA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2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1B3C3-F642-4F55-B85D-DA33BCEE0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2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24" descr="subtle gray background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56" b="3288"/>
          <a:stretch>
            <a:fillRect/>
          </a:stretch>
        </p:blipFill>
        <p:spPr bwMode="auto">
          <a:xfrm>
            <a:off x="0" y="5080000"/>
            <a:ext cx="12188825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12" name="Rectangle 6"/>
          <p:cNvSpPr>
            <a:spLocks noChangeArrowheads="1"/>
          </p:cNvSpPr>
          <p:nvPr/>
        </p:nvSpPr>
        <p:spPr bwMode="invGray">
          <a:xfrm>
            <a:off x="0" y="0"/>
            <a:ext cx="12188825" cy="1181100"/>
          </a:xfrm>
          <a:prstGeom prst="rect">
            <a:avLst/>
          </a:prstGeom>
          <a:gradFill rotWithShape="1">
            <a:gsLst>
              <a:gs pos="0">
                <a:srgbClr val="98050E"/>
              </a:gs>
              <a:gs pos="100000">
                <a:srgbClr val="D1081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8196" name="Group 138"/>
          <p:cNvGrpSpPr>
            <a:grpSpLocks/>
          </p:cNvGrpSpPr>
          <p:nvPr/>
        </p:nvGrpSpPr>
        <p:grpSpPr bwMode="auto">
          <a:xfrm>
            <a:off x="0" y="0"/>
            <a:ext cx="9144000" cy="1150938"/>
            <a:chOff x="0" y="0"/>
            <a:chExt cx="5760" cy="725"/>
          </a:xfrm>
        </p:grpSpPr>
        <p:grpSp>
          <p:nvGrpSpPr>
            <p:cNvPr id="8207" name="Group 7"/>
            <p:cNvGrpSpPr>
              <a:grpSpLocks/>
            </p:cNvGrpSpPr>
            <p:nvPr/>
          </p:nvGrpSpPr>
          <p:grpSpPr bwMode="auto">
            <a:xfrm>
              <a:off x="0" y="0"/>
              <a:ext cx="5760" cy="173"/>
              <a:chOff x="0" y="0"/>
              <a:chExt cx="5760" cy="173"/>
            </a:xfrm>
          </p:grpSpPr>
          <p:sp>
            <p:nvSpPr>
              <p:cNvPr id="11415" name="Rectangle 8"/>
              <p:cNvSpPr>
                <a:spLocks noChangeArrowheads="1"/>
              </p:cNvSpPr>
              <p:nvPr/>
            </p:nvSpPr>
            <p:spPr bwMode="invGray">
              <a:xfrm>
                <a:off x="2784" y="0"/>
                <a:ext cx="192" cy="173"/>
              </a:xfrm>
              <a:prstGeom prst="rect">
                <a:avLst/>
              </a:prstGeom>
              <a:solidFill>
                <a:srgbClr val="D10811">
                  <a:alpha val="0"/>
                </a:srgb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16" name="Rectangle 9"/>
              <p:cNvSpPr>
                <a:spLocks noChangeArrowheads="1"/>
              </p:cNvSpPr>
              <p:nvPr/>
            </p:nvSpPr>
            <p:spPr bwMode="invGray">
              <a:xfrm>
                <a:off x="2585" y="0"/>
                <a:ext cx="192" cy="173"/>
              </a:xfrm>
              <a:prstGeom prst="rect">
                <a:avLst/>
              </a:prstGeom>
              <a:solidFill>
                <a:srgbClr val="D10811">
                  <a:alpha val="7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17" name="Rectangle 10"/>
              <p:cNvSpPr>
                <a:spLocks noChangeArrowheads="1"/>
              </p:cNvSpPr>
              <p:nvPr/>
            </p:nvSpPr>
            <p:spPr bwMode="invGray">
              <a:xfrm>
                <a:off x="2386" y="0"/>
                <a:ext cx="192" cy="173"/>
              </a:xfrm>
              <a:prstGeom prst="rect">
                <a:avLst/>
              </a:prstGeom>
              <a:solidFill>
                <a:srgbClr val="D10811">
                  <a:alpha val="7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18" name="Rectangle 11"/>
              <p:cNvSpPr>
                <a:spLocks noChangeArrowheads="1"/>
              </p:cNvSpPr>
              <p:nvPr/>
            </p:nvSpPr>
            <p:spPr bwMode="invGray">
              <a:xfrm>
                <a:off x="2187" y="0"/>
                <a:ext cx="192" cy="173"/>
              </a:xfrm>
              <a:prstGeom prst="rect">
                <a:avLst/>
              </a:prstGeom>
              <a:solidFill>
                <a:srgbClr val="D10811">
                  <a:alpha val="7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19" name="Rectangle 12"/>
              <p:cNvSpPr>
                <a:spLocks noChangeArrowheads="1"/>
              </p:cNvSpPr>
              <p:nvPr/>
            </p:nvSpPr>
            <p:spPr bwMode="invGray">
              <a:xfrm>
                <a:off x="1988" y="0"/>
                <a:ext cx="192" cy="173"/>
              </a:xfrm>
              <a:prstGeom prst="rect">
                <a:avLst/>
              </a:prstGeom>
              <a:solidFill>
                <a:srgbClr val="D10811">
                  <a:alpha val="5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20" name="Rectangle 13"/>
              <p:cNvSpPr>
                <a:spLocks noChangeArrowheads="1"/>
              </p:cNvSpPr>
              <p:nvPr/>
            </p:nvSpPr>
            <p:spPr bwMode="invGray">
              <a:xfrm>
                <a:off x="1789" y="0"/>
                <a:ext cx="192" cy="173"/>
              </a:xfrm>
              <a:prstGeom prst="rect">
                <a:avLst/>
              </a:prstGeom>
              <a:solidFill>
                <a:srgbClr val="D10811">
                  <a:alpha val="5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21" name="Rectangle 14"/>
              <p:cNvSpPr>
                <a:spLocks noChangeArrowheads="1"/>
              </p:cNvSpPr>
              <p:nvPr/>
            </p:nvSpPr>
            <p:spPr bwMode="invGray">
              <a:xfrm>
                <a:off x="1590" y="0"/>
                <a:ext cx="192" cy="173"/>
              </a:xfrm>
              <a:prstGeom prst="rect">
                <a:avLst/>
              </a:prstGeom>
              <a:solidFill>
                <a:srgbClr val="D10811">
                  <a:alpha val="5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22" name="Rectangle 15"/>
              <p:cNvSpPr>
                <a:spLocks noChangeArrowheads="1"/>
              </p:cNvSpPr>
              <p:nvPr/>
            </p:nvSpPr>
            <p:spPr bwMode="invGray">
              <a:xfrm>
                <a:off x="1392" y="0"/>
                <a:ext cx="192" cy="173"/>
              </a:xfrm>
              <a:prstGeom prst="rect">
                <a:avLst/>
              </a:prstGeom>
              <a:solidFill>
                <a:srgbClr val="D10811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23" name="Rectangle 16"/>
              <p:cNvSpPr>
                <a:spLocks noChangeArrowheads="1"/>
              </p:cNvSpPr>
              <p:nvPr/>
            </p:nvSpPr>
            <p:spPr bwMode="invGray">
              <a:xfrm>
                <a:off x="1193" y="0"/>
                <a:ext cx="192" cy="173"/>
              </a:xfrm>
              <a:prstGeom prst="rect">
                <a:avLst/>
              </a:prstGeom>
              <a:solidFill>
                <a:srgbClr val="D10811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24" name="Rectangle 17"/>
              <p:cNvSpPr>
                <a:spLocks noChangeArrowheads="1"/>
              </p:cNvSpPr>
              <p:nvPr/>
            </p:nvSpPr>
            <p:spPr bwMode="invGray">
              <a:xfrm>
                <a:off x="994" y="0"/>
                <a:ext cx="192" cy="173"/>
              </a:xfrm>
              <a:prstGeom prst="rect">
                <a:avLst/>
              </a:prstGeom>
              <a:solidFill>
                <a:srgbClr val="D10811">
                  <a:alpha val="5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25" name="Rectangle 18"/>
              <p:cNvSpPr>
                <a:spLocks noChangeArrowheads="1"/>
              </p:cNvSpPr>
              <p:nvPr/>
            </p:nvSpPr>
            <p:spPr bwMode="invGray">
              <a:xfrm>
                <a:off x="795" y="0"/>
                <a:ext cx="192" cy="173"/>
              </a:xfrm>
              <a:prstGeom prst="rect">
                <a:avLst/>
              </a:prstGeom>
              <a:solidFill>
                <a:srgbClr val="D10811">
                  <a:alpha val="3019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26" name="Rectangle 19"/>
              <p:cNvSpPr>
                <a:spLocks noChangeArrowheads="1"/>
              </p:cNvSpPr>
              <p:nvPr/>
            </p:nvSpPr>
            <p:spPr bwMode="invGray">
              <a:xfrm>
                <a:off x="596" y="0"/>
                <a:ext cx="192" cy="173"/>
              </a:xfrm>
              <a:prstGeom prst="rect">
                <a:avLst/>
              </a:prstGeom>
              <a:solidFill>
                <a:srgbClr val="D10811">
                  <a:alpha val="3019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27" name="Rectangle 20"/>
              <p:cNvSpPr>
                <a:spLocks noChangeArrowheads="1"/>
              </p:cNvSpPr>
              <p:nvPr/>
            </p:nvSpPr>
            <p:spPr bwMode="invGray">
              <a:xfrm>
                <a:off x="397" y="0"/>
                <a:ext cx="192" cy="173"/>
              </a:xfrm>
              <a:prstGeom prst="rect">
                <a:avLst/>
              </a:prstGeom>
              <a:solidFill>
                <a:srgbClr val="D10811">
                  <a:alpha val="3019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28" name="Rectangle 21"/>
              <p:cNvSpPr>
                <a:spLocks noChangeArrowheads="1"/>
              </p:cNvSpPr>
              <p:nvPr/>
            </p:nvSpPr>
            <p:spPr bwMode="invGray">
              <a:xfrm>
                <a:off x="198" y="0"/>
                <a:ext cx="192" cy="173"/>
              </a:xfrm>
              <a:prstGeom prst="rect">
                <a:avLst/>
              </a:prstGeom>
              <a:solidFill>
                <a:srgbClr val="D10811">
                  <a:alpha val="3019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29" name="Rectangle 22"/>
              <p:cNvSpPr>
                <a:spLocks noChangeArrowheads="1"/>
              </p:cNvSpPr>
              <p:nvPr/>
            </p:nvSpPr>
            <p:spPr bwMode="invGray">
              <a:xfrm>
                <a:off x="0" y="0"/>
                <a:ext cx="192" cy="173"/>
              </a:xfrm>
              <a:prstGeom prst="rect">
                <a:avLst/>
              </a:prstGeom>
              <a:solidFill>
                <a:srgbClr val="D10811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30" name="Rectangle 23"/>
              <p:cNvSpPr>
                <a:spLocks noChangeArrowheads="1"/>
              </p:cNvSpPr>
              <p:nvPr/>
            </p:nvSpPr>
            <p:spPr bwMode="invGray">
              <a:xfrm>
                <a:off x="5568" y="0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31" name="Rectangle 24"/>
              <p:cNvSpPr>
                <a:spLocks noChangeArrowheads="1"/>
              </p:cNvSpPr>
              <p:nvPr/>
            </p:nvSpPr>
            <p:spPr bwMode="invGray">
              <a:xfrm>
                <a:off x="5369" y="0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32" name="Rectangle 25"/>
              <p:cNvSpPr>
                <a:spLocks noChangeArrowheads="1"/>
              </p:cNvSpPr>
              <p:nvPr/>
            </p:nvSpPr>
            <p:spPr bwMode="invGray">
              <a:xfrm>
                <a:off x="5170" y="0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33" name="Rectangle 26"/>
              <p:cNvSpPr>
                <a:spLocks noChangeArrowheads="1"/>
              </p:cNvSpPr>
              <p:nvPr/>
            </p:nvSpPr>
            <p:spPr bwMode="invGray">
              <a:xfrm>
                <a:off x="4971" y="0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34" name="Rectangle 27"/>
              <p:cNvSpPr>
                <a:spLocks noChangeArrowheads="1"/>
              </p:cNvSpPr>
              <p:nvPr/>
            </p:nvSpPr>
            <p:spPr bwMode="invGray">
              <a:xfrm>
                <a:off x="4772" y="0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35" name="Rectangle 28"/>
              <p:cNvSpPr>
                <a:spLocks noChangeArrowheads="1"/>
              </p:cNvSpPr>
              <p:nvPr/>
            </p:nvSpPr>
            <p:spPr bwMode="invGray">
              <a:xfrm>
                <a:off x="4573" y="0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36" name="Rectangle 29"/>
              <p:cNvSpPr>
                <a:spLocks noChangeArrowheads="1"/>
              </p:cNvSpPr>
              <p:nvPr/>
            </p:nvSpPr>
            <p:spPr bwMode="invGray">
              <a:xfrm>
                <a:off x="4374" y="0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37" name="Rectangle 30"/>
              <p:cNvSpPr>
                <a:spLocks noChangeArrowheads="1"/>
              </p:cNvSpPr>
              <p:nvPr/>
            </p:nvSpPr>
            <p:spPr bwMode="invGray">
              <a:xfrm>
                <a:off x="4176" y="0"/>
                <a:ext cx="192" cy="173"/>
              </a:xfrm>
              <a:prstGeom prst="rect">
                <a:avLst/>
              </a:prstGeom>
              <a:solidFill>
                <a:srgbClr val="D1081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38" name="Rectangle 31"/>
              <p:cNvSpPr>
                <a:spLocks noChangeArrowheads="1"/>
              </p:cNvSpPr>
              <p:nvPr/>
            </p:nvSpPr>
            <p:spPr bwMode="invGray">
              <a:xfrm>
                <a:off x="3977" y="0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39" name="Rectangle 32"/>
              <p:cNvSpPr>
                <a:spLocks noChangeArrowheads="1"/>
              </p:cNvSpPr>
              <p:nvPr/>
            </p:nvSpPr>
            <p:spPr bwMode="invGray">
              <a:xfrm>
                <a:off x="3778" y="0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40" name="Rectangle 33"/>
              <p:cNvSpPr>
                <a:spLocks noChangeArrowheads="1"/>
              </p:cNvSpPr>
              <p:nvPr/>
            </p:nvSpPr>
            <p:spPr bwMode="invGray">
              <a:xfrm>
                <a:off x="3579" y="0"/>
                <a:ext cx="192" cy="173"/>
              </a:xfrm>
              <a:prstGeom prst="rect">
                <a:avLst/>
              </a:prstGeom>
              <a:solidFill>
                <a:srgbClr val="D10811">
                  <a:alpha val="3803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41" name="Rectangle 34"/>
              <p:cNvSpPr>
                <a:spLocks noChangeArrowheads="1"/>
              </p:cNvSpPr>
              <p:nvPr/>
            </p:nvSpPr>
            <p:spPr bwMode="invGray">
              <a:xfrm>
                <a:off x="3380" y="0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42" name="Rectangle 35"/>
              <p:cNvSpPr>
                <a:spLocks noChangeArrowheads="1"/>
              </p:cNvSpPr>
              <p:nvPr/>
            </p:nvSpPr>
            <p:spPr bwMode="invGray">
              <a:xfrm>
                <a:off x="3181" y="0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43" name="Rectangle 36"/>
              <p:cNvSpPr>
                <a:spLocks noChangeArrowheads="1"/>
              </p:cNvSpPr>
              <p:nvPr/>
            </p:nvSpPr>
            <p:spPr bwMode="invGray">
              <a:xfrm>
                <a:off x="2982" y="0"/>
                <a:ext cx="192" cy="173"/>
              </a:xfrm>
              <a:prstGeom prst="rect">
                <a:avLst/>
              </a:prstGeom>
              <a:solidFill>
                <a:srgbClr val="D10811">
                  <a:alpha val="7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8208" name="Group 37"/>
            <p:cNvGrpSpPr>
              <a:grpSpLocks/>
            </p:cNvGrpSpPr>
            <p:nvPr/>
          </p:nvGrpSpPr>
          <p:grpSpPr bwMode="auto">
            <a:xfrm>
              <a:off x="0" y="184"/>
              <a:ext cx="5760" cy="173"/>
              <a:chOff x="0" y="184"/>
              <a:chExt cx="5760" cy="173"/>
            </a:xfrm>
          </p:grpSpPr>
          <p:sp>
            <p:nvSpPr>
              <p:cNvPr id="11445" name="Rectangle 38"/>
              <p:cNvSpPr>
                <a:spLocks noChangeArrowheads="1"/>
              </p:cNvSpPr>
              <p:nvPr/>
            </p:nvSpPr>
            <p:spPr bwMode="invGray">
              <a:xfrm>
                <a:off x="2784" y="184"/>
                <a:ext cx="192" cy="173"/>
              </a:xfrm>
              <a:prstGeom prst="rect">
                <a:avLst/>
              </a:prstGeom>
              <a:solidFill>
                <a:srgbClr val="D10811">
                  <a:alpha val="7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46" name="Rectangle 39"/>
              <p:cNvSpPr>
                <a:spLocks noChangeArrowheads="1"/>
              </p:cNvSpPr>
              <p:nvPr/>
            </p:nvSpPr>
            <p:spPr bwMode="invGray">
              <a:xfrm>
                <a:off x="2585" y="184"/>
                <a:ext cx="192" cy="173"/>
              </a:xfrm>
              <a:prstGeom prst="rect">
                <a:avLst/>
              </a:prstGeom>
              <a:solidFill>
                <a:srgbClr val="D10811">
                  <a:alpha val="7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47" name="Rectangle 40"/>
              <p:cNvSpPr>
                <a:spLocks noChangeArrowheads="1"/>
              </p:cNvSpPr>
              <p:nvPr/>
            </p:nvSpPr>
            <p:spPr bwMode="invGray">
              <a:xfrm>
                <a:off x="2386" y="184"/>
                <a:ext cx="192" cy="173"/>
              </a:xfrm>
              <a:prstGeom prst="rect">
                <a:avLst/>
              </a:prstGeom>
              <a:solidFill>
                <a:srgbClr val="D10811">
                  <a:alpha val="7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48" name="Rectangle 41"/>
              <p:cNvSpPr>
                <a:spLocks noChangeArrowheads="1"/>
              </p:cNvSpPr>
              <p:nvPr/>
            </p:nvSpPr>
            <p:spPr bwMode="invGray">
              <a:xfrm>
                <a:off x="2187" y="184"/>
                <a:ext cx="192" cy="173"/>
              </a:xfrm>
              <a:prstGeom prst="rect">
                <a:avLst/>
              </a:prstGeom>
              <a:solidFill>
                <a:srgbClr val="D10811">
                  <a:alpha val="3803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49" name="Rectangle 42"/>
              <p:cNvSpPr>
                <a:spLocks noChangeArrowheads="1"/>
              </p:cNvSpPr>
              <p:nvPr/>
            </p:nvSpPr>
            <p:spPr bwMode="invGray">
              <a:xfrm>
                <a:off x="1988" y="184"/>
                <a:ext cx="192" cy="173"/>
              </a:xfrm>
              <a:prstGeom prst="rect">
                <a:avLst/>
              </a:prstGeom>
              <a:solidFill>
                <a:srgbClr val="D10811">
                  <a:alpha val="7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50" name="Rectangle 43"/>
              <p:cNvSpPr>
                <a:spLocks noChangeArrowheads="1"/>
              </p:cNvSpPr>
              <p:nvPr/>
            </p:nvSpPr>
            <p:spPr bwMode="invGray">
              <a:xfrm>
                <a:off x="1789" y="184"/>
                <a:ext cx="192" cy="173"/>
              </a:xfrm>
              <a:prstGeom prst="rect">
                <a:avLst/>
              </a:prstGeom>
              <a:solidFill>
                <a:srgbClr val="D10811">
                  <a:alpha val="5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51" name="Rectangle 44"/>
              <p:cNvSpPr>
                <a:spLocks noChangeArrowheads="1"/>
              </p:cNvSpPr>
              <p:nvPr/>
            </p:nvSpPr>
            <p:spPr bwMode="invGray">
              <a:xfrm>
                <a:off x="1590" y="184"/>
                <a:ext cx="192" cy="173"/>
              </a:xfrm>
              <a:prstGeom prst="rect">
                <a:avLst/>
              </a:prstGeom>
              <a:solidFill>
                <a:srgbClr val="D10811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52" name="Rectangle 45"/>
              <p:cNvSpPr>
                <a:spLocks noChangeArrowheads="1"/>
              </p:cNvSpPr>
              <p:nvPr/>
            </p:nvSpPr>
            <p:spPr bwMode="invGray">
              <a:xfrm>
                <a:off x="1392" y="184"/>
                <a:ext cx="192" cy="173"/>
              </a:xfrm>
              <a:prstGeom prst="rect">
                <a:avLst/>
              </a:prstGeom>
              <a:solidFill>
                <a:srgbClr val="D10811">
                  <a:alpha val="5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53" name="Rectangle 46"/>
              <p:cNvSpPr>
                <a:spLocks noChangeArrowheads="1"/>
              </p:cNvSpPr>
              <p:nvPr/>
            </p:nvSpPr>
            <p:spPr bwMode="invGray">
              <a:xfrm>
                <a:off x="1193" y="184"/>
                <a:ext cx="192" cy="173"/>
              </a:xfrm>
              <a:prstGeom prst="rect">
                <a:avLst/>
              </a:prstGeom>
              <a:solidFill>
                <a:srgbClr val="D10811">
                  <a:alpha val="5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54" name="Rectangle 47"/>
              <p:cNvSpPr>
                <a:spLocks noChangeArrowheads="1"/>
              </p:cNvSpPr>
              <p:nvPr/>
            </p:nvSpPr>
            <p:spPr bwMode="invGray">
              <a:xfrm>
                <a:off x="994" y="184"/>
                <a:ext cx="192" cy="173"/>
              </a:xfrm>
              <a:prstGeom prst="rect">
                <a:avLst/>
              </a:prstGeom>
              <a:solidFill>
                <a:srgbClr val="D10811">
                  <a:alpha val="3019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55" name="Rectangle 48"/>
              <p:cNvSpPr>
                <a:spLocks noChangeArrowheads="1"/>
              </p:cNvSpPr>
              <p:nvPr/>
            </p:nvSpPr>
            <p:spPr bwMode="invGray">
              <a:xfrm>
                <a:off x="795" y="184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56" name="Rectangle 49"/>
              <p:cNvSpPr>
                <a:spLocks noChangeArrowheads="1"/>
              </p:cNvSpPr>
              <p:nvPr/>
            </p:nvSpPr>
            <p:spPr bwMode="invGray">
              <a:xfrm>
                <a:off x="596" y="184"/>
                <a:ext cx="192" cy="173"/>
              </a:xfrm>
              <a:prstGeom prst="rect">
                <a:avLst/>
              </a:prstGeom>
              <a:solidFill>
                <a:srgbClr val="D10811">
                  <a:alpha val="3019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57" name="Rectangle 50"/>
              <p:cNvSpPr>
                <a:spLocks noChangeArrowheads="1"/>
              </p:cNvSpPr>
              <p:nvPr/>
            </p:nvSpPr>
            <p:spPr bwMode="invGray">
              <a:xfrm>
                <a:off x="397" y="184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58" name="Rectangle 51"/>
              <p:cNvSpPr>
                <a:spLocks noChangeArrowheads="1"/>
              </p:cNvSpPr>
              <p:nvPr/>
            </p:nvSpPr>
            <p:spPr bwMode="invGray">
              <a:xfrm>
                <a:off x="198" y="184"/>
                <a:ext cx="192" cy="173"/>
              </a:xfrm>
              <a:prstGeom prst="rect">
                <a:avLst/>
              </a:prstGeom>
              <a:solidFill>
                <a:srgbClr val="D10811">
                  <a:alpha val="30196"/>
                </a:srgb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59" name="Rectangle 52"/>
              <p:cNvSpPr>
                <a:spLocks noChangeArrowheads="1"/>
              </p:cNvSpPr>
              <p:nvPr/>
            </p:nvSpPr>
            <p:spPr bwMode="invGray">
              <a:xfrm>
                <a:off x="0" y="184"/>
                <a:ext cx="192" cy="173"/>
              </a:xfrm>
              <a:prstGeom prst="rect">
                <a:avLst/>
              </a:prstGeom>
              <a:solidFill>
                <a:srgbClr val="D10811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60" name="Rectangle 53"/>
              <p:cNvSpPr>
                <a:spLocks noChangeArrowheads="1"/>
              </p:cNvSpPr>
              <p:nvPr/>
            </p:nvSpPr>
            <p:spPr bwMode="invGray">
              <a:xfrm>
                <a:off x="5568" y="184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61" name="Rectangle 54"/>
              <p:cNvSpPr>
                <a:spLocks noChangeArrowheads="1"/>
              </p:cNvSpPr>
              <p:nvPr/>
            </p:nvSpPr>
            <p:spPr bwMode="invGray">
              <a:xfrm>
                <a:off x="5369" y="184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62" name="Rectangle 55"/>
              <p:cNvSpPr>
                <a:spLocks noChangeArrowheads="1"/>
              </p:cNvSpPr>
              <p:nvPr/>
            </p:nvSpPr>
            <p:spPr bwMode="invGray">
              <a:xfrm>
                <a:off x="5170" y="184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63" name="Rectangle 56"/>
              <p:cNvSpPr>
                <a:spLocks noChangeArrowheads="1"/>
              </p:cNvSpPr>
              <p:nvPr/>
            </p:nvSpPr>
            <p:spPr bwMode="invGray">
              <a:xfrm>
                <a:off x="4971" y="184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64" name="Rectangle 57"/>
              <p:cNvSpPr>
                <a:spLocks noChangeArrowheads="1"/>
              </p:cNvSpPr>
              <p:nvPr/>
            </p:nvSpPr>
            <p:spPr bwMode="invGray">
              <a:xfrm>
                <a:off x="4772" y="184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65" name="Rectangle 58"/>
              <p:cNvSpPr>
                <a:spLocks noChangeArrowheads="1"/>
              </p:cNvSpPr>
              <p:nvPr/>
            </p:nvSpPr>
            <p:spPr bwMode="invGray">
              <a:xfrm>
                <a:off x="4573" y="184"/>
                <a:ext cx="192" cy="173"/>
              </a:xfrm>
              <a:prstGeom prst="rect">
                <a:avLst/>
              </a:prstGeom>
              <a:solidFill>
                <a:srgbClr val="D1081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66" name="Rectangle 59"/>
              <p:cNvSpPr>
                <a:spLocks noChangeArrowheads="1"/>
              </p:cNvSpPr>
              <p:nvPr/>
            </p:nvSpPr>
            <p:spPr bwMode="invGray">
              <a:xfrm>
                <a:off x="4374" y="184"/>
                <a:ext cx="192" cy="173"/>
              </a:xfrm>
              <a:prstGeom prst="rect">
                <a:avLst/>
              </a:prstGeom>
              <a:solidFill>
                <a:srgbClr val="D10811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67" name="Rectangle 60"/>
              <p:cNvSpPr>
                <a:spLocks noChangeArrowheads="1"/>
              </p:cNvSpPr>
              <p:nvPr/>
            </p:nvSpPr>
            <p:spPr bwMode="invGray">
              <a:xfrm>
                <a:off x="4176" y="184"/>
                <a:ext cx="192" cy="173"/>
              </a:xfrm>
              <a:prstGeom prst="rect">
                <a:avLst/>
              </a:prstGeom>
              <a:solidFill>
                <a:srgbClr val="D1081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68" name="Rectangle 61"/>
              <p:cNvSpPr>
                <a:spLocks noChangeArrowheads="1"/>
              </p:cNvSpPr>
              <p:nvPr/>
            </p:nvSpPr>
            <p:spPr bwMode="invGray">
              <a:xfrm>
                <a:off x="3977" y="184"/>
                <a:ext cx="192" cy="173"/>
              </a:xfrm>
              <a:prstGeom prst="rect">
                <a:avLst/>
              </a:prstGeom>
              <a:solidFill>
                <a:srgbClr val="D1081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69" name="Rectangle 62"/>
              <p:cNvSpPr>
                <a:spLocks noChangeArrowheads="1"/>
              </p:cNvSpPr>
              <p:nvPr/>
            </p:nvSpPr>
            <p:spPr bwMode="invGray">
              <a:xfrm>
                <a:off x="3778" y="184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70" name="Rectangle 63"/>
              <p:cNvSpPr>
                <a:spLocks noChangeArrowheads="1"/>
              </p:cNvSpPr>
              <p:nvPr/>
            </p:nvSpPr>
            <p:spPr bwMode="invGray">
              <a:xfrm>
                <a:off x="3579" y="184"/>
                <a:ext cx="192" cy="173"/>
              </a:xfrm>
              <a:prstGeom prst="rect">
                <a:avLst/>
              </a:prstGeom>
              <a:solidFill>
                <a:srgbClr val="D10811">
                  <a:alpha val="3803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71" name="Rectangle 64"/>
              <p:cNvSpPr>
                <a:spLocks noChangeArrowheads="1"/>
              </p:cNvSpPr>
              <p:nvPr/>
            </p:nvSpPr>
            <p:spPr bwMode="invGray">
              <a:xfrm>
                <a:off x="3380" y="184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72" name="Rectangle 65"/>
              <p:cNvSpPr>
                <a:spLocks noChangeArrowheads="1"/>
              </p:cNvSpPr>
              <p:nvPr/>
            </p:nvSpPr>
            <p:spPr bwMode="invGray">
              <a:xfrm>
                <a:off x="3181" y="184"/>
                <a:ext cx="192" cy="173"/>
              </a:xfrm>
              <a:prstGeom prst="rect">
                <a:avLst/>
              </a:prstGeom>
              <a:solidFill>
                <a:srgbClr val="D10811">
                  <a:alpha val="3803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73" name="Rectangle 66"/>
              <p:cNvSpPr>
                <a:spLocks noChangeArrowheads="1"/>
              </p:cNvSpPr>
              <p:nvPr/>
            </p:nvSpPr>
            <p:spPr bwMode="invGray">
              <a:xfrm>
                <a:off x="2982" y="184"/>
                <a:ext cx="192" cy="173"/>
              </a:xfrm>
              <a:prstGeom prst="rect">
                <a:avLst/>
              </a:prstGeom>
              <a:solidFill>
                <a:srgbClr val="D10811">
                  <a:alpha val="7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8209" name="Group 67"/>
            <p:cNvGrpSpPr>
              <a:grpSpLocks/>
            </p:cNvGrpSpPr>
            <p:nvPr/>
          </p:nvGrpSpPr>
          <p:grpSpPr bwMode="auto">
            <a:xfrm>
              <a:off x="0" y="368"/>
              <a:ext cx="5760" cy="173"/>
              <a:chOff x="0" y="368"/>
              <a:chExt cx="5760" cy="173"/>
            </a:xfrm>
          </p:grpSpPr>
          <p:sp>
            <p:nvSpPr>
              <p:cNvPr id="11475" name="Rectangle 68"/>
              <p:cNvSpPr>
                <a:spLocks noChangeArrowheads="1"/>
              </p:cNvSpPr>
              <p:nvPr/>
            </p:nvSpPr>
            <p:spPr bwMode="invGray">
              <a:xfrm>
                <a:off x="2784" y="368"/>
                <a:ext cx="192" cy="173"/>
              </a:xfrm>
              <a:prstGeom prst="rect">
                <a:avLst/>
              </a:prstGeom>
              <a:solidFill>
                <a:srgbClr val="D10811">
                  <a:alpha val="3803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76" name="Rectangle 69"/>
              <p:cNvSpPr>
                <a:spLocks noChangeArrowheads="1"/>
              </p:cNvSpPr>
              <p:nvPr/>
            </p:nvSpPr>
            <p:spPr bwMode="invGray">
              <a:xfrm>
                <a:off x="2585" y="368"/>
                <a:ext cx="192" cy="173"/>
              </a:xfrm>
              <a:prstGeom prst="rect">
                <a:avLst/>
              </a:prstGeom>
              <a:solidFill>
                <a:srgbClr val="D10811">
                  <a:alpha val="3803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77" name="Rectangle 70"/>
              <p:cNvSpPr>
                <a:spLocks noChangeArrowheads="1"/>
              </p:cNvSpPr>
              <p:nvPr/>
            </p:nvSpPr>
            <p:spPr bwMode="invGray">
              <a:xfrm>
                <a:off x="2386" y="368"/>
                <a:ext cx="192" cy="173"/>
              </a:xfrm>
              <a:prstGeom prst="rect">
                <a:avLst/>
              </a:prstGeom>
              <a:solidFill>
                <a:srgbClr val="D10811">
                  <a:alpha val="7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78" name="Rectangle 71"/>
              <p:cNvSpPr>
                <a:spLocks noChangeArrowheads="1"/>
              </p:cNvSpPr>
              <p:nvPr/>
            </p:nvSpPr>
            <p:spPr bwMode="invGray">
              <a:xfrm>
                <a:off x="2187" y="368"/>
                <a:ext cx="192" cy="173"/>
              </a:xfrm>
              <a:prstGeom prst="rect">
                <a:avLst/>
              </a:prstGeom>
              <a:solidFill>
                <a:srgbClr val="D10811">
                  <a:alpha val="7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79" name="Rectangle 72"/>
              <p:cNvSpPr>
                <a:spLocks noChangeArrowheads="1"/>
              </p:cNvSpPr>
              <p:nvPr/>
            </p:nvSpPr>
            <p:spPr bwMode="invGray">
              <a:xfrm>
                <a:off x="1988" y="368"/>
                <a:ext cx="192" cy="173"/>
              </a:xfrm>
              <a:prstGeom prst="rect">
                <a:avLst/>
              </a:prstGeom>
              <a:solidFill>
                <a:srgbClr val="D10811">
                  <a:alpha val="7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80" name="Rectangle 73"/>
              <p:cNvSpPr>
                <a:spLocks noChangeArrowheads="1"/>
              </p:cNvSpPr>
              <p:nvPr/>
            </p:nvSpPr>
            <p:spPr bwMode="invGray">
              <a:xfrm>
                <a:off x="1789" y="368"/>
                <a:ext cx="192" cy="173"/>
              </a:xfrm>
              <a:prstGeom prst="rect">
                <a:avLst/>
              </a:prstGeom>
              <a:solidFill>
                <a:srgbClr val="D10811">
                  <a:alpha val="5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81" name="Rectangle 74"/>
              <p:cNvSpPr>
                <a:spLocks noChangeArrowheads="1"/>
              </p:cNvSpPr>
              <p:nvPr/>
            </p:nvSpPr>
            <p:spPr bwMode="invGray">
              <a:xfrm>
                <a:off x="1590" y="368"/>
                <a:ext cx="192" cy="173"/>
              </a:xfrm>
              <a:prstGeom prst="rect">
                <a:avLst/>
              </a:prstGeom>
              <a:solidFill>
                <a:srgbClr val="D10811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82" name="Rectangle 75"/>
              <p:cNvSpPr>
                <a:spLocks noChangeArrowheads="1"/>
              </p:cNvSpPr>
              <p:nvPr/>
            </p:nvSpPr>
            <p:spPr bwMode="invGray">
              <a:xfrm>
                <a:off x="1392" y="368"/>
                <a:ext cx="192" cy="173"/>
              </a:xfrm>
              <a:prstGeom prst="rect">
                <a:avLst/>
              </a:prstGeom>
              <a:solidFill>
                <a:srgbClr val="D10811">
                  <a:alpha val="3019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83" name="Rectangle 76"/>
              <p:cNvSpPr>
                <a:spLocks noChangeArrowheads="1"/>
              </p:cNvSpPr>
              <p:nvPr/>
            </p:nvSpPr>
            <p:spPr bwMode="invGray">
              <a:xfrm>
                <a:off x="1193" y="368"/>
                <a:ext cx="192" cy="173"/>
              </a:xfrm>
              <a:prstGeom prst="rect">
                <a:avLst/>
              </a:prstGeom>
              <a:solidFill>
                <a:srgbClr val="D10811">
                  <a:alpha val="3019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84" name="Rectangle 77"/>
              <p:cNvSpPr>
                <a:spLocks noChangeArrowheads="1"/>
              </p:cNvSpPr>
              <p:nvPr/>
            </p:nvSpPr>
            <p:spPr bwMode="invGray">
              <a:xfrm>
                <a:off x="994" y="368"/>
                <a:ext cx="192" cy="173"/>
              </a:xfrm>
              <a:prstGeom prst="rect">
                <a:avLst/>
              </a:prstGeom>
              <a:solidFill>
                <a:srgbClr val="D10811">
                  <a:alpha val="5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85" name="Rectangle 78"/>
              <p:cNvSpPr>
                <a:spLocks noChangeArrowheads="1"/>
              </p:cNvSpPr>
              <p:nvPr/>
            </p:nvSpPr>
            <p:spPr bwMode="invGray">
              <a:xfrm>
                <a:off x="795" y="368"/>
                <a:ext cx="192" cy="173"/>
              </a:xfrm>
              <a:prstGeom prst="rect">
                <a:avLst/>
              </a:prstGeom>
              <a:solidFill>
                <a:srgbClr val="D10811">
                  <a:alpha val="5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86" name="Rectangle 79"/>
              <p:cNvSpPr>
                <a:spLocks noChangeArrowheads="1"/>
              </p:cNvSpPr>
              <p:nvPr/>
            </p:nvSpPr>
            <p:spPr bwMode="invGray">
              <a:xfrm>
                <a:off x="596" y="368"/>
                <a:ext cx="192" cy="173"/>
              </a:xfrm>
              <a:prstGeom prst="rect">
                <a:avLst/>
              </a:prstGeom>
              <a:solidFill>
                <a:srgbClr val="D10811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87" name="Rectangle 80"/>
              <p:cNvSpPr>
                <a:spLocks noChangeArrowheads="1"/>
              </p:cNvSpPr>
              <p:nvPr/>
            </p:nvSpPr>
            <p:spPr bwMode="invGray">
              <a:xfrm>
                <a:off x="397" y="368"/>
                <a:ext cx="192" cy="173"/>
              </a:xfrm>
              <a:prstGeom prst="rect">
                <a:avLst/>
              </a:prstGeom>
              <a:solidFill>
                <a:srgbClr val="D10811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88" name="Rectangle 81"/>
              <p:cNvSpPr>
                <a:spLocks noChangeArrowheads="1"/>
              </p:cNvSpPr>
              <p:nvPr/>
            </p:nvSpPr>
            <p:spPr bwMode="invGray">
              <a:xfrm>
                <a:off x="198" y="368"/>
                <a:ext cx="192" cy="173"/>
              </a:xfrm>
              <a:prstGeom prst="rect">
                <a:avLst/>
              </a:prstGeom>
              <a:solidFill>
                <a:srgbClr val="D10811">
                  <a:alpha val="3019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89" name="Rectangle 82"/>
              <p:cNvSpPr>
                <a:spLocks noChangeArrowheads="1"/>
              </p:cNvSpPr>
              <p:nvPr/>
            </p:nvSpPr>
            <p:spPr bwMode="invGray">
              <a:xfrm>
                <a:off x="0" y="368"/>
                <a:ext cx="192" cy="173"/>
              </a:xfrm>
              <a:prstGeom prst="rect">
                <a:avLst/>
              </a:prstGeom>
              <a:solidFill>
                <a:srgbClr val="D10811">
                  <a:alpha val="30196"/>
                </a:srgb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90" name="Rectangle 83"/>
              <p:cNvSpPr>
                <a:spLocks noChangeArrowheads="1"/>
              </p:cNvSpPr>
              <p:nvPr/>
            </p:nvSpPr>
            <p:spPr bwMode="invGray">
              <a:xfrm>
                <a:off x="5568" y="368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91" name="Rectangle 84"/>
              <p:cNvSpPr>
                <a:spLocks noChangeArrowheads="1"/>
              </p:cNvSpPr>
              <p:nvPr/>
            </p:nvSpPr>
            <p:spPr bwMode="invGray">
              <a:xfrm>
                <a:off x="5369" y="368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92" name="Rectangle 85"/>
              <p:cNvSpPr>
                <a:spLocks noChangeArrowheads="1"/>
              </p:cNvSpPr>
              <p:nvPr/>
            </p:nvSpPr>
            <p:spPr bwMode="invGray">
              <a:xfrm>
                <a:off x="5170" y="368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93" name="Rectangle 86"/>
              <p:cNvSpPr>
                <a:spLocks noChangeArrowheads="1"/>
              </p:cNvSpPr>
              <p:nvPr/>
            </p:nvSpPr>
            <p:spPr bwMode="invGray">
              <a:xfrm>
                <a:off x="4971" y="368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94" name="Rectangle 87"/>
              <p:cNvSpPr>
                <a:spLocks noChangeArrowheads="1"/>
              </p:cNvSpPr>
              <p:nvPr/>
            </p:nvSpPr>
            <p:spPr bwMode="invGray">
              <a:xfrm>
                <a:off x="4772" y="368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95" name="Rectangle 88"/>
              <p:cNvSpPr>
                <a:spLocks noChangeArrowheads="1"/>
              </p:cNvSpPr>
              <p:nvPr/>
            </p:nvSpPr>
            <p:spPr bwMode="invGray">
              <a:xfrm>
                <a:off x="4573" y="368"/>
                <a:ext cx="192" cy="173"/>
              </a:xfrm>
              <a:prstGeom prst="rect">
                <a:avLst/>
              </a:prstGeom>
              <a:solidFill>
                <a:srgbClr val="D1081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96" name="Rectangle 89"/>
              <p:cNvSpPr>
                <a:spLocks noChangeArrowheads="1"/>
              </p:cNvSpPr>
              <p:nvPr/>
            </p:nvSpPr>
            <p:spPr bwMode="invGray">
              <a:xfrm>
                <a:off x="4374" y="368"/>
                <a:ext cx="192" cy="173"/>
              </a:xfrm>
              <a:prstGeom prst="rect">
                <a:avLst/>
              </a:prstGeom>
              <a:solidFill>
                <a:srgbClr val="D1081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97" name="Rectangle 90"/>
              <p:cNvSpPr>
                <a:spLocks noChangeArrowheads="1"/>
              </p:cNvSpPr>
              <p:nvPr/>
            </p:nvSpPr>
            <p:spPr bwMode="invGray">
              <a:xfrm>
                <a:off x="4176" y="368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98" name="Rectangle 91"/>
              <p:cNvSpPr>
                <a:spLocks noChangeArrowheads="1"/>
              </p:cNvSpPr>
              <p:nvPr/>
            </p:nvSpPr>
            <p:spPr bwMode="invGray">
              <a:xfrm>
                <a:off x="3977" y="368"/>
                <a:ext cx="192" cy="173"/>
              </a:xfrm>
              <a:prstGeom prst="rect">
                <a:avLst/>
              </a:prstGeom>
              <a:solidFill>
                <a:srgbClr val="D10811">
                  <a:alpha val="3803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99" name="Rectangle 92"/>
              <p:cNvSpPr>
                <a:spLocks noChangeArrowheads="1"/>
              </p:cNvSpPr>
              <p:nvPr/>
            </p:nvSpPr>
            <p:spPr bwMode="invGray">
              <a:xfrm>
                <a:off x="3778" y="368"/>
                <a:ext cx="192" cy="173"/>
              </a:xfrm>
              <a:prstGeom prst="rect">
                <a:avLst/>
              </a:prstGeom>
              <a:solidFill>
                <a:srgbClr val="D10811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00" name="Rectangle 93"/>
              <p:cNvSpPr>
                <a:spLocks noChangeArrowheads="1"/>
              </p:cNvSpPr>
              <p:nvPr/>
            </p:nvSpPr>
            <p:spPr bwMode="invGray">
              <a:xfrm>
                <a:off x="3579" y="368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01" name="Rectangle 94"/>
              <p:cNvSpPr>
                <a:spLocks noChangeArrowheads="1"/>
              </p:cNvSpPr>
              <p:nvPr/>
            </p:nvSpPr>
            <p:spPr bwMode="invGray">
              <a:xfrm>
                <a:off x="3380" y="368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02" name="Rectangle 95"/>
              <p:cNvSpPr>
                <a:spLocks noChangeArrowheads="1"/>
              </p:cNvSpPr>
              <p:nvPr/>
            </p:nvSpPr>
            <p:spPr bwMode="invGray">
              <a:xfrm>
                <a:off x="3181" y="368"/>
                <a:ext cx="192" cy="173"/>
              </a:xfrm>
              <a:prstGeom prst="rect">
                <a:avLst/>
              </a:prstGeom>
              <a:solidFill>
                <a:srgbClr val="D10811">
                  <a:alpha val="7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03" name="Rectangle 96"/>
              <p:cNvSpPr>
                <a:spLocks noChangeArrowheads="1"/>
              </p:cNvSpPr>
              <p:nvPr/>
            </p:nvSpPr>
            <p:spPr bwMode="invGray">
              <a:xfrm>
                <a:off x="2982" y="368"/>
                <a:ext cx="192" cy="173"/>
              </a:xfrm>
              <a:prstGeom prst="rect">
                <a:avLst/>
              </a:prstGeom>
              <a:solidFill>
                <a:srgbClr val="D10811">
                  <a:alpha val="7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8210" name="Group 97"/>
            <p:cNvGrpSpPr>
              <a:grpSpLocks/>
            </p:cNvGrpSpPr>
            <p:nvPr/>
          </p:nvGrpSpPr>
          <p:grpSpPr bwMode="auto">
            <a:xfrm>
              <a:off x="0" y="552"/>
              <a:ext cx="5760" cy="173"/>
              <a:chOff x="0" y="552"/>
              <a:chExt cx="5760" cy="173"/>
            </a:xfrm>
          </p:grpSpPr>
          <p:sp>
            <p:nvSpPr>
              <p:cNvPr id="11505" name="Rectangle 98"/>
              <p:cNvSpPr>
                <a:spLocks noChangeArrowheads="1"/>
              </p:cNvSpPr>
              <p:nvPr/>
            </p:nvSpPr>
            <p:spPr bwMode="invGray">
              <a:xfrm>
                <a:off x="2784" y="552"/>
                <a:ext cx="192" cy="173"/>
              </a:xfrm>
              <a:prstGeom prst="rect">
                <a:avLst/>
              </a:prstGeom>
              <a:solidFill>
                <a:srgbClr val="D10811">
                  <a:alpha val="7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06" name="Rectangle 99"/>
              <p:cNvSpPr>
                <a:spLocks noChangeArrowheads="1"/>
              </p:cNvSpPr>
              <p:nvPr/>
            </p:nvSpPr>
            <p:spPr bwMode="invGray">
              <a:xfrm>
                <a:off x="2585" y="552"/>
                <a:ext cx="192" cy="173"/>
              </a:xfrm>
              <a:prstGeom prst="rect">
                <a:avLst/>
              </a:prstGeom>
              <a:solidFill>
                <a:srgbClr val="D10811">
                  <a:alpha val="7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07" name="Rectangle 100"/>
              <p:cNvSpPr>
                <a:spLocks noChangeArrowheads="1"/>
              </p:cNvSpPr>
              <p:nvPr/>
            </p:nvSpPr>
            <p:spPr bwMode="invGray">
              <a:xfrm>
                <a:off x="2386" y="552"/>
                <a:ext cx="192" cy="173"/>
              </a:xfrm>
              <a:prstGeom prst="rect">
                <a:avLst/>
              </a:prstGeom>
              <a:solidFill>
                <a:srgbClr val="D10811">
                  <a:alpha val="7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08" name="Rectangle 101"/>
              <p:cNvSpPr>
                <a:spLocks noChangeArrowheads="1"/>
              </p:cNvSpPr>
              <p:nvPr/>
            </p:nvSpPr>
            <p:spPr bwMode="invGray">
              <a:xfrm>
                <a:off x="2187" y="552"/>
                <a:ext cx="192" cy="173"/>
              </a:xfrm>
              <a:prstGeom prst="rect">
                <a:avLst/>
              </a:prstGeom>
              <a:solidFill>
                <a:srgbClr val="D10811">
                  <a:alpha val="3803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09" name="Rectangle 102"/>
              <p:cNvSpPr>
                <a:spLocks noChangeArrowheads="1"/>
              </p:cNvSpPr>
              <p:nvPr/>
            </p:nvSpPr>
            <p:spPr bwMode="invGray">
              <a:xfrm>
                <a:off x="1988" y="552"/>
                <a:ext cx="192" cy="173"/>
              </a:xfrm>
              <a:prstGeom prst="rect">
                <a:avLst/>
              </a:prstGeom>
              <a:solidFill>
                <a:srgbClr val="D10811">
                  <a:alpha val="5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10" name="Rectangle 103"/>
              <p:cNvSpPr>
                <a:spLocks noChangeArrowheads="1"/>
              </p:cNvSpPr>
              <p:nvPr/>
            </p:nvSpPr>
            <p:spPr bwMode="invGray">
              <a:xfrm>
                <a:off x="1789" y="552"/>
                <a:ext cx="192" cy="173"/>
              </a:xfrm>
              <a:prstGeom prst="rect">
                <a:avLst/>
              </a:prstGeom>
              <a:solidFill>
                <a:srgbClr val="D10811">
                  <a:alpha val="5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11" name="Rectangle 104"/>
              <p:cNvSpPr>
                <a:spLocks noChangeArrowheads="1"/>
              </p:cNvSpPr>
              <p:nvPr/>
            </p:nvSpPr>
            <p:spPr bwMode="invGray">
              <a:xfrm>
                <a:off x="1590" y="552"/>
                <a:ext cx="192" cy="173"/>
              </a:xfrm>
              <a:prstGeom prst="rect">
                <a:avLst/>
              </a:prstGeom>
              <a:solidFill>
                <a:srgbClr val="D10811">
                  <a:alpha val="5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12" name="Rectangle 105"/>
              <p:cNvSpPr>
                <a:spLocks noChangeArrowheads="1"/>
              </p:cNvSpPr>
              <p:nvPr/>
            </p:nvSpPr>
            <p:spPr bwMode="invGray">
              <a:xfrm>
                <a:off x="1392" y="552"/>
                <a:ext cx="192" cy="173"/>
              </a:xfrm>
              <a:prstGeom prst="rect">
                <a:avLst/>
              </a:prstGeom>
              <a:solidFill>
                <a:srgbClr val="D10811">
                  <a:alpha val="5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13" name="Rectangle 106"/>
              <p:cNvSpPr>
                <a:spLocks noChangeArrowheads="1"/>
              </p:cNvSpPr>
              <p:nvPr/>
            </p:nvSpPr>
            <p:spPr bwMode="invGray">
              <a:xfrm>
                <a:off x="1193" y="552"/>
                <a:ext cx="192" cy="173"/>
              </a:xfrm>
              <a:prstGeom prst="rect">
                <a:avLst/>
              </a:prstGeom>
              <a:solidFill>
                <a:srgbClr val="D10811">
                  <a:alpha val="3019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14" name="Rectangle 107"/>
              <p:cNvSpPr>
                <a:spLocks noChangeArrowheads="1"/>
              </p:cNvSpPr>
              <p:nvPr/>
            </p:nvSpPr>
            <p:spPr bwMode="invGray">
              <a:xfrm>
                <a:off x="994" y="552"/>
                <a:ext cx="192" cy="173"/>
              </a:xfrm>
              <a:prstGeom prst="rect">
                <a:avLst/>
              </a:prstGeom>
              <a:solidFill>
                <a:srgbClr val="D10811">
                  <a:alpha val="3019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15" name="Rectangle 108"/>
              <p:cNvSpPr>
                <a:spLocks noChangeArrowheads="1"/>
              </p:cNvSpPr>
              <p:nvPr/>
            </p:nvSpPr>
            <p:spPr bwMode="invGray">
              <a:xfrm>
                <a:off x="795" y="552"/>
                <a:ext cx="192" cy="173"/>
              </a:xfrm>
              <a:prstGeom prst="rect">
                <a:avLst/>
              </a:prstGeom>
              <a:solidFill>
                <a:srgbClr val="D10811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16" name="Rectangle 109"/>
              <p:cNvSpPr>
                <a:spLocks noChangeArrowheads="1"/>
              </p:cNvSpPr>
              <p:nvPr/>
            </p:nvSpPr>
            <p:spPr bwMode="invGray">
              <a:xfrm>
                <a:off x="596" y="552"/>
                <a:ext cx="192" cy="173"/>
              </a:xfrm>
              <a:prstGeom prst="rect">
                <a:avLst/>
              </a:prstGeom>
              <a:solidFill>
                <a:srgbClr val="D10811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17" name="Rectangle 110"/>
              <p:cNvSpPr>
                <a:spLocks noChangeArrowheads="1"/>
              </p:cNvSpPr>
              <p:nvPr/>
            </p:nvSpPr>
            <p:spPr bwMode="invGray">
              <a:xfrm>
                <a:off x="397" y="552"/>
                <a:ext cx="192" cy="173"/>
              </a:xfrm>
              <a:prstGeom prst="rect">
                <a:avLst/>
              </a:prstGeom>
              <a:solidFill>
                <a:srgbClr val="D10811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18" name="Rectangle 111"/>
              <p:cNvSpPr>
                <a:spLocks noChangeArrowheads="1"/>
              </p:cNvSpPr>
              <p:nvPr/>
            </p:nvSpPr>
            <p:spPr bwMode="invGray">
              <a:xfrm>
                <a:off x="198" y="552"/>
                <a:ext cx="192" cy="173"/>
              </a:xfrm>
              <a:prstGeom prst="rect">
                <a:avLst/>
              </a:prstGeom>
              <a:solidFill>
                <a:srgbClr val="D10811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19" name="Rectangle 112"/>
              <p:cNvSpPr>
                <a:spLocks noChangeArrowheads="1"/>
              </p:cNvSpPr>
              <p:nvPr/>
            </p:nvSpPr>
            <p:spPr bwMode="invGray">
              <a:xfrm>
                <a:off x="0" y="552"/>
                <a:ext cx="192" cy="173"/>
              </a:xfrm>
              <a:prstGeom prst="rect">
                <a:avLst/>
              </a:prstGeom>
              <a:solidFill>
                <a:srgbClr val="D10811">
                  <a:alpha val="0"/>
                </a:srgb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20" name="Rectangle 113"/>
              <p:cNvSpPr>
                <a:spLocks noChangeArrowheads="1"/>
              </p:cNvSpPr>
              <p:nvPr/>
            </p:nvSpPr>
            <p:spPr bwMode="invGray">
              <a:xfrm>
                <a:off x="5568" y="552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21" name="Rectangle 114"/>
              <p:cNvSpPr>
                <a:spLocks noChangeArrowheads="1"/>
              </p:cNvSpPr>
              <p:nvPr/>
            </p:nvSpPr>
            <p:spPr bwMode="invGray">
              <a:xfrm>
                <a:off x="5369" y="552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22" name="Rectangle 115"/>
              <p:cNvSpPr>
                <a:spLocks noChangeArrowheads="1"/>
              </p:cNvSpPr>
              <p:nvPr/>
            </p:nvSpPr>
            <p:spPr bwMode="invGray">
              <a:xfrm>
                <a:off x="5170" y="552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23" name="Rectangle 116"/>
              <p:cNvSpPr>
                <a:spLocks noChangeArrowheads="1"/>
              </p:cNvSpPr>
              <p:nvPr/>
            </p:nvSpPr>
            <p:spPr bwMode="invGray">
              <a:xfrm>
                <a:off x="4971" y="552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24" name="Rectangle 117"/>
              <p:cNvSpPr>
                <a:spLocks noChangeArrowheads="1"/>
              </p:cNvSpPr>
              <p:nvPr/>
            </p:nvSpPr>
            <p:spPr bwMode="invGray">
              <a:xfrm>
                <a:off x="4772" y="552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25" name="Rectangle 118"/>
              <p:cNvSpPr>
                <a:spLocks noChangeArrowheads="1"/>
              </p:cNvSpPr>
              <p:nvPr/>
            </p:nvSpPr>
            <p:spPr bwMode="invGray">
              <a:xfrm>
                <a:off x="4573" y="552"/>
                <a:ext cx="192" cy="173"/>
              </a:xfrm>
              <a:prstGeom prst="rect">
                <a:avLst/>
              </a:prstGeom>
              <a:solidFill>
                <a:srgbClr val="D1081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26" name="Rectangle 119"/>
              <p:cNvSpPr>
                <a:spLocks noChangeArrowheads="1"/>
              </p:cNvSpPr>
              <p:nvPr/>
            </p:nvSpPr>
            <p:spPr bwMode="invGray">
              <a:xfrm>
                <a:off x="4374" y="552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27" name="Rectangle 120"/>
              <p:cNvSpPr>
                <a:spLocks noChangeArrowheads="1"/>
              </p:cNvSpPr>
              <p:nvPr/>
            </p:nvSpPr>
            <p:spPr bwMode="invGray">
              <a:xfrm>
                <a:off x="4176" y="552"/>
                <a:ext cx="192" cy="173"/>
              </a:xfrm>
              <a:prstGeom prst="rect">
                <a:avLst/>
              </a:prstGeom>
              <a:solidFill>
                <a:srgbClr val="D1081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28" name="Rectangle 121"/>
              <p:cNvSpPr>
                <a:spLocks noChangeArrowheads="1"/>
              </p:cNvSpPr>
              <p:nvPr/>
            </p:nvSpPr>
            <p:spPr bwMode="invGray">
              <a:xfrm>
                <a:off x="3977" y="552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29" name="Rectangle 122"/>
              <p:cNvSpPr>
                <a:spLocks noChangeArrowheads="1"/>
              </p:cNvSpPr>
              <p:nvPr/>
            </p:nvSpPr>
            <p:spPr bwMode="invGray">
              <a:xfrm>
                <a:off x="3778" y="552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30" name="Rectangle 123"/>
              <p:cNvSpPr>
                <a:spLocks noChangeArrowheads="1"/>
              </p:cNvSpPr>
              <p:nvPr/>
            </p:nvSpPr>
            <p:spPr bwMode="invGray">
              <a:xfrm>
                <a:off x="3579" y="552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31" name="Rectangle 124"/>
              <p:cNvSpPr>
                <a:spLocks noChangeArrowheads="1"/>
              </p:cNvSpPr>
              <p:nvPr/>
            </p:nvSpPr>
            <p:spPr bwMode="invGray">
              <a:xfrm>
                <a:off x="3380" y="552"/>
                <a:ext cx="192" cy="173"/>
              </a:xfrm>
              <a:prstGeom prst="rect">
                <a:avLst/>
              </a:prstGeom>
              <a:solidFill>
                <a:srgbClr val="D10811">
                  <a:alpha val="7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32" name="Rectangle 125"/>
              <p:cNvSpPr>
                <a:spLocks noChangeArrowheads="1"/>
              </p:cNvSpPr>
              <p:nvPr/>
            </p:nvSpPr>
            <p:spPr bwMode="invGray">
              <a:xfrm>
                <a:off x="3181" y="552"/>
                <a:ext cx="192" cy="173"/>
              </a:xfrm>
              <a:prstGeom prst="rect">
                <a:avLst/>
              </a:prstGeom>
              <a:solidFill>
                <a:srgbClr val="D10811">
                  <a:alpha val="3803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533" name="Rectangle 126"/>
              <p:cNvSpPr>
                <a:spLocks noChangeArrowheads="1"/>
              </p:cNvSpPr>
              <p:nvPr/>
            </p:nvSpPr>
            <p:spPr bwMode="invGray">
              <a:xfrm>
                <a:off x="2982" y="552"/>
                <a:ext cx="192" cy="173"/>
              </a:xfrm>
              <a:prstGeom prst="rect">
                <a:avLst/>
              </a:prstGeom>
              <a:solidFill>
                <a:srgbClr val="D10811">
                  <a:alpha val="3803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grpSp>
        <p:nvGrpSpPr>
          <p:cNvPr id="8197" name="Group 127"/>
          <p:cNvGrpSpPr>
            <a:grpSpLocks/>
          </p:cNvGrpSpPr>
          <p:nvPr/>
        </p:nvGrpSpPr>
        <p:grpSpPr bwMode="auto">
          <a:xfrm>
            <a:off x="10517188" y="708025"/>
            <a:ext cx="1111250" cy="314325"/>
            <a:chOff x="4707" y="440"/>
            <a:chExt cx="700" cy="198"/>
          </a:xfrm>
        </p:grpSpPr>
        <p:sp>
          <p:nvSpPr>
            <p:cNvPr id="11535" name="Freeform 128"/>
            <p:cNvSpPr>
              <a:spLocks/>
            </p:cNvSpPr>
            <p:nvPr/>
          </p:nvSpPr>
          <p:spPr bwMode="invGray">
            <a:xfrm>
              <a:off x="5246" y="440"/>
              <a:ext cx="161" cy="145"/>
            </a:xfrm>
            <a:custGeom>
              <a:avLst/>
              <a:gdLst>
                <a:gd name="T0" fmla="*/ 199 w 672"/>
                <a:gd name="T1" fmla="*/ 433 h 606"/>
                <a:gd name="T2" fmla="*/ 399 w 672"/>
                <a:gd name="T3" fmla="*/ 433 h 606"/>
                <a:gd name="T4" fmla="*/ 430 w 672"/>
                <a:gd name="T5" fmla="*/ 512 h 606"/>
                <a:gd name="T6" fmla="*/ 161 w 672"/>
                <a:gd name="T7" fmla="*/ 512 h 606"/>
                <a:gd name="T8" fmla="*/ 117 w 672"/>
                <a:gd name="T9" fmla="*/ 606 h 606"/>
                <a:gd name="T10" fmla="*/ 0 w 672"/>
                <a:gd name="T11" fmla="*/ 606 h 606"/>
                <a:gd name="T12" fmla="*/ 294 w 672"/>
                <a:gd name="T13" fmla="*/ 0 h 606"/>
                <a:gd name="T14" fmla="*/ 375 w 672"/>
                <a:gd name="T15" fmla="*/ 0 h 606"/>
                <a:gd name="T16" fmla="*/ 672 w 672"/>
                <a:gd name="T17" fmla="*/ 606 h 606"/>
                <a:gd name="T18" fmla="*/ 552 w 672"/>
                <a:gd name="T19" fmla="*/ 606 h 606"/>
                <a:gd name="T20" fmla="*/ 337 w 672"/>
                <a:gd name="T21" fmla="*/ 138 h 606"/>
                <a:gd name="T22" fmla="*/ 199 w 672"/>
                <a:gd name="T23" fmla="*/ 433 h 606"/>
                <a:gd name="T24" fmla="*/ 199 w 672"/>
                <a:gd name="T25" fmla="*/ 433 h 606"/>
                <a:gd name="T26" fmla="*/ 199 w 672"/>
                <a:gd name="T27" fmla="*/ 433 h 60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72"/>
                <a:gd name="T43" fmla="*/ 0 h 606"/>
                <a:gd name="T44" fmla="*/ 672 w 672"/>
                <a:gd name="T45" fmla="*/ 606 h 60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72" h="606">
                  <a:moveTo>
                    <a:pt x="199" y="433"/>
                  </a:moveTo>
                  <a:lnTo>
                    <a:pt x="399" y="433"/>
                  </a:lnTo>
                  <a:lnTo>
                    <a:pt x="430" y="512"/>
                  </a:lnTo>
                  <a:lnTo>
                    <a:pt x="161" y="512"/>
                  </a:lnTo>
                  <a:lnTo>
                    <a:pt x="117" y="606"/>
                  </a:lnTo>
                  <a:lnTo>
                    <a:pt x="0" y="606"/>
                  </a:lnTo>
                  <a:lnTo>
                    <a:pt x="294" y="0"/>
                  </a:lnTo>
                  <a:lnTo>
                    <a:pt x="375" y="0"/>
                  </a:lnTo>
                  <a:lnTo>
                    <a:pt x="672" y="606"/>
                  </a:lnTo>
                  <a:lnTo>
                    <a:pt x="552" y="606"/>
                  </a:lnTo>
                  <a:lnTo>
                    <a:pt x="337" y="138"/>
                  </a:lnTo>
                  <a:lnTo>
                    <a:pt x="199" y="43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536" name="Freeform 129"/>
            <p:cNvSpPr>
              <a:spLocks/>
            </p:cNvSpPr>
            <p:nvPr/>
          </p:nvSpPr>
          <p:spPr bwMode="invGray">
            <a:xfrm>
              <a:off x="4707" y="441"/>
              <a:ext cx="161" cy="144"/>
            </a:xfrm>
            <a:custGeom>
              <a:avLst/>
              <a:gdLst>
                <a:gd name="T0" fmla="*/ 199 w 672"/>
                <a:gd name="T1" fmla="*/ 430 h 600"/>
                <a:gd name="T2" fmla="*/ 399 w 672"/>
                <a:gd name="T3" fmla="*/ 430 h 600"/>
                <a:gd name="T4" fmla="*/ 434 w 672"/>
                <a:gd name="T5" fmla="*/ 507 h 600"/>
                <a:gd name="T6" fmla="*/ 165 w 672"/>
                <a:gd name="T7" fmla="*/ 507 h 600"/>
                <a:gd name="T8" fmla="*/ 122 w 672"/>
                <a:gd name="T9" fmla="*/ 600 h 600"/>
                <a:gd name="T10" fmla="*/ 0 w 672"/>
                <a:gd name="T11" fmla="*/ 600 h 600"/>
                <a:gd name="T12" fmla="*/ 298 w 672"/>
                <a:gd name="T13" fmla="*/ 0 h 600"/>
                <a:gd name="T14" fmla="*/ 380 w 672"/>
                <a:gd name="T15" fmla="*/ 0 h 600"/>
                <a:gd name="T16" fmla="*/ 672 w 672"/>
                <a:gd name="T17" fmla="*/ 600 h 600"/>
                <a:gd name="T18" fmla="*/ 555 w 672"/>
                <a:gd name="T19" fmla="*/ 600 h 600"/>
                <a:gd name="T20" fmla="*/ 337 w 672"/>
                <a:gd name="T21" fmla="*/ 135 h 600"/>
                <a:gd name="T22" fmla="*/ 199 w 672"/>
                <a:gd name="T23" fmla="*/ 430 h 600"/>
                <a:gd name="T24" fmla="*/ 199 w 672"/>
                <a:gd name="T25" fmla="*/ 430 h 600"/>
                <a:gd name="T26" fmla="*/ 199 w 672"/>
                <a:gd name="T27" fmla="*/ 430 h 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72"/>
                <a:gd name="T43" fmla="*/ 0 h 600"/>
                <a:gd name="T44" fmla="*/ 672 w 672"/>
                <a:gd name="T45" fmla="*/ 600 h 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72" h="600">
                  <a:moveTo>
                    <a:pt x="199" y="430"/>
                  </a:moveTo>
                  <a:lnTo>
                    <a:pt x="399" y="430"/>
                  </a:lnTo>
                  <a:lnTo>
                    <a:pt x="434" y="507"/>
                  </a:lnTo>
                  <a:lnTo>
                    <a:pt x="165" y="507"/>
                  </a:lnTo>
                  <a:lnTo>
                    <a:pt x="122" y="600"/>
                  </a:lnTo>
                  <a:lnTo>
                    <a:pt x="0" y="600"/>
                  </a:lnTo>
                  <a:lnTo>
                    <a:pt x="298" y="0"/>
                  </a:lnTo>
                  <a:lnTo>
                    <a:pt x="380" y="0"/>
                  </a:lnTo>
                  <a:lnTo>
                    <a:pt x="672" y="600"/>
                  </a:lnTo>
                  <a:lnTo>
                    <a:pt x="555" y="600"/>
                  </a:lnTo>
                  <a:lnTo>
                    <a:pt x="337" y="135"/>
                  </a:lnTo>
                  <a:lnTo>
                    <a:pt x="199" y="43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537" name="Freeform 130"/>
            <p:cNvSpPr>
              <a:spLocks/>
            </p:cNvSpPr>
            <p:nvPr/>
          </p:nvSpPr>
          <p:spPr bwMode="invGray">
            <a:xfrm>
              <a:off x="4975" y="441"/>
              <a:ext cx="161" cy="144"/>
            </a:xfrm>
            <a:custGeom>
              <a:avLst/>
              <a:gdLst>
                <a:gd name="T0" fmla="*/ 199 w 672"/>
                <a:gd name="T1" fmla="*/ 430 h 600"/>
                <a:gd name="T2" fmla="*/ 402 w 672"/>
                <a:gd name="T3" fmla="*/ 430 h 600"/>
                <a:gd name="T4" fmla="*/ 434 w 672"/>
                <a:gd name="T5" fmla="*/ 507 h 600"/>
                <a:gd name="T6" fmla="*/ 164 w 672"/>
                <a:gd name="T7" fmla="*/ 507 h 600"/>
                <a:gd name="T8" fmla="*/ 121 w 672"/>
                <a:gd name="T9" fmla="*/ 600 h 600"/>
                <a:gd name="T10" fmla="*/ 0 w 672"/>
                <a:gd name="T11" fmla="*/ 600 h 600"/>
                <a:gd name="T12" fmla="*/ 297 w 672"/>
                <a:gd name="T13" fmla="*/ 0 h 600"/>
                <a:gd name="T14" fmla="*/ 379 w 672"/>
                <a:gd name="T15" fmla="*/ 0 h 600"/>
                <a:gd name="T16" fmla="*/ 672 w 672"/>
                <a:gd name="T17" fmla="*/ 600 h 600"/>
                <a:gd name="T18" fmla="*/ 555 w 672"/>
                <a:gd name="T19" fmla="*/ 600 h 600"/>
                <a:gd name="T20" fmla="*/ 336 w 672"/>
                <a:gd name="T21" fmla="*/ 135 h 600"/>
                <a:gd name="T22" fmla="*/ 199 w 672"/>
                <a:gd name="T23" fmla="*/ 430 h 600"/>
                <a:gd name="T24" fmla="*/ 199 w 672"/>
                <a:gd name="T25" fmla="*/ 430 h 600"/>
                <a:gd name="T26" fmla="*/ 199 w 672"/>
                <a:gd name="T27" fmla="*/ 430 h 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72"/>
                <a:gd name="T43" fmla="*/ 0 h 600"/>
                <a:gd name="T44" fmla="*/ 672 w 672"/>
                <a:gd name="T45" fmla="*/ 600 h 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72" h="600">
                  <a:moveTo>
                    <a:pt x="199" y="430"/>
                  </a:moveTo>
                  <a:lnTo>
                    <a:pt x="402" y="430"/>
                  </a:lnTo>
                  <a:lnTo>
                    <a:pt x="434" y="507"/>
                  </a:lnTo>
                  <a:lnTo>
                    <a:pt x="164" y="507"/>
                  </a:lnTo>
                  <a:lnTo>
                    <a:pt x="121" y="600"/>
                  </a:lnTo>
                  <a:lnTo>
                    <a:pt x="0" y="600"/>
                  </a:lnTo>
                  <a:lnTo>
                    <a:pt x="297" y="0"/>
                  </a:lnTo>
                  <a:lnTo>
                    <a:pt x="379" y="0"/>
                  </a:lnTo>
                  <a:lnTo>
                    <a:pt x="672" y="600"/>
                  </a:lnTo>
                  <a:lnTo>
                    <a:pt x="555" y="600"/>
                  </a:lnTo>
                  <a:lnTo>
                    <a:pt x="336" y="135"/>
                  </a:lnTo>
                  <a:lnTo>
                    <a:pt x="199" y="43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538" name="Freeform 131"/>
            <p:cNvSpPr>
              <a:spLocks/>
            </p:cNvSpPr>
            <p:nvPr/>
          </p:nvSpPr>
          <p:spPr bwMode="invGray">
            <a:xfrm>
              <a:off x="4842" y="440"/>
              <a:ext cx="160" cy="145"/>
            </a:xfrm>
            <a:custGeom>
              <a:avLst/>
              <a:gdLst>
                <a:gd name="T0" fmla="*/ 0 w 666"/>
                <a:gd name="T1" fmla="*/ 0 h 606"/>
                <a:gd name="T2" fmla="*/ 291 w 666"/>
                <a:gd name="T3" fmla="*/ 606 h 606"/>
                <a:gd name="T4" fmla="*/ 298 w 666"/>
                <a:gd name="T5" fmla="*/ 606 h 606"/>
                <a:gd name="T6" fmla="*/ 369 w 666"/>
                <a:gd name="T7" fmla="*/ 606 h 606"/>
                <a:gd name="T8" fmla="*/ 376 w 666"/>
                <a:gd name="T9" fmla="*/ 606 h 606"/>
                <a:gd name="T10" fmla="*/ 666 w 666"/>
                <a:gd name="T11" fmla="*/ 0 h 606"/>
                <a:gd name="T12" fmla="*/ 550 w 666"/>
                <a:gd name="T13" fmla="*/ 0 h 606"/>
                <a:gd name="T14" fmla="*/ 334 w 666"/>
                <a:gd name="T15" fmla="*/ 477 h 606"/>
                <a:gd name="T16" fmla="*/ 117 w 666"/>
                <a:gd name="T17" fmla="*/ 0 h 606"/>
                <a:gd name="T18" fmla="*/ 0 w 666"/>
                <a:gd name="T19" fmla="*/ 0 h 606"/>
                <a:gd name="T20" fmla="*/ 0 w 666"/>
                <a:gd name="T21" fmla="*/ 0 h 606"/>
                <a:gd name="T22" fmla="*/ 0 w 666"/>
                <a:gd name="T23" fmla="*/ 0 h 6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66"/>
                <a:gd name="T37" fmla="*/ 0 h 606"/>
                <a:gd name="T38" fmla="*/ 666 w 666"/>
                <a:gd name="T39" fmla="*/ 606 h 60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66" h="606">
                  <a:moveTo>
                    <a:pt x="0" y="0"/>
                  </a:moveTo>
                  <a:lnTo>
                    <a:pt x="291" y="606"/>
                  </a:lnTo>
                  <a:lnTo>
                    <a:pt x="298" y="606"/>
                  </a:lnTo>
                  <a:lnTo>
                    <a:pt x="369" y="606"/>
                  </a:lnTo>
                  <a:lnTo>
                    <a:pt x="376" y="606"/>
                  </a:lnTo>
                  <a:lnTo>
                    <a:pt x="666" y="0"/>
                  </a:lnTo>
                  <a:lnTo>
                    <a:pt x="550" y="0"/>
                  </a:lnTo>
                  <a:lnTo>
                    <a:pt x="334" y="477"/>
                  </a:lnTo>
                  <a:lnTo>
                    <a:pt x="1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539" name="Freeform 132"/>
            <p:cNvSpPr>
              <a:spLocks/>
            </p:cNvSpPr>
            <p:nvPr/>
          </p:nvSpPr>
          <p:spPr bwMode="invGray">
            <a:xfrm>
              <a:off x="5113" y="440"/>
              <a:ext cx="160" cy="198"/>
            </a:xfrm>
            <a:custGeom>
              <a:avLst/>
              <a:gdLst>
                <a:gd name="T0" fmla="*/ 264 w 666"/>
                <a:gd name="T1" fmla="*/ 828 h 828"/>
                <a:gd name="T2" fmla="*/ 666 w 666"/>
                <a:gd name="T3" fmla="*/ 0 h 828"/>
                <a:gd name="T4" fmla="*/ 546 w 666"/>
                <a:gd name="T5" fmla="*/ 0 h 828"/>
                <a:gd name="T6" fmla="*/ 325 w 666"/>
                <a:gd name="T7" fmla="*/ 482 h 828"/>
                <a:gd name="T8" fmla="*/ 115 w 666"/>
                <a:gd name="T9" fmla="*/ 0 h 828"/>
                <a:gd name="T10" fmla="*/ 0 w 666"/>
                <a:gd name="T11" fmla="*/ 0 h 828"/>
                <a:gd name="T12" fmla="*/ 264 w 666"/>
                <a:gd name="T13" fmla="*/ 603 h 828"/>
                <a:gd name="T14" fmla="*/ 151 w 666"/>
                <a:gd name="T15" fmla="*/ 828 h 828"/>
                <a:gd name="T16" fmla="*/ 264 w 666"/>
                <a:gd name="T17" fmla="*/ 828 h 828"/>
                <a:gd name="T18" fmla="*/ 264 w 666"/>
                <a:gd name="T19" fmla="*/ 828 h 828"/>
                <a:gd name="T20" fmla="*/ 264 w 666"/>
                <a:gd name="T21" fmla="*/ 828 h 8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6"/>
                <a:gd name="T34" fmla="*/ 0 h 828"/>
                <a:gd name="T35" fmla="*/ 666 w 666"/>
                <a:gd name="T36" fmla="*/ 828 h 82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6" h="828">
                  <a:moveTo>
                    <a:pt x="264" y="828"/>
                  </a:moveTo>
                  <a:lnTo>
                    <a:pt x="666" y="0"/>
                  </a:lnTo>
                  <a:lnTo>
                    <a:pt x="546" y="0"/>
                  </a:lnTo>
                  <a:lnTo>
                    <a:pt x="325" y="482"/>
                  </a:lnTo>
                  <a:lnTo>
                    <a:pt x="115" y="0"/>
                  </a:lnTo>
                  <a:lnTo>
                    <a:pt x="0" y="0"/>
                  </a:lnTo>
                  <a:lnTo>
                    <a:pt x="264" y="603"/>
                  </a:lnTo>
                  <a:lnTo>
                    <a:pt x="151" y="828"/>
                  </a:lnTo>
                  <a:lnTo>
                    <a:pt x="264" y="82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66900"/>
            <a:ext cx="10969625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Bullet level one</a:t>
            </a:r>
          </a:p>
          <a:p>
            <a:pPr lvl="1"/>
            <a:r>
              <a:rPr lang="en-US" smtClean="0"/>
              <a:t>Bullet level two</a:t>
            </a:r>
          </a:p>
          <a:p>
            <a:pPr lvl="2"/>
            <a:r>
              <a:rPr lang="en-US" smtClean="0"/>
              <a:t>Bullet level three</a:t>
            </a:r>
          </a:p>
          <a:p>
            <a:pPr lvl="3"/>
            <a:r>
              <a:rPr lang="en-US" smtClean="0"/>
              <a:t>Bullet level four</a:t>
            </a:r>
          </a:p>
          <a:p>
            <a:pPr lvl="4"/>
            <a:r>
              <a:rPr lang="en-US" smtClean="0"/>
              <a:t>Bullet level four</a:t>
            </a:r>
          </a:p>
          <a:p>
            <a:pPr lvl="3"/>
            <a:endParaRPr 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12413" y="6588125"/>
            <a:ext cx="11668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000" smtClean="0">
                <a:solidFill>
                  <a:srgbClr val="969696"/>
                </a:solidFill>
                <a:latin typeface="Arial" charset="0"/>
              </a:defRPr>
            </a:lvl1pPr>
          </a:lstStyle>
          <a:p>
            <a:pPr>
              <a:defRPr/>
            </a:pPr>
            <a:fld id="{53FD8461-021C-479E-A849-D374849FD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2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0200"/>
            <a:ext cx="893762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84213" y="6643688"/>
            <a:ext cx="38608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l">
              <a:defRPr/>
            </a:pPr>
            <a:r>
              <a:rPr lang="en-US" sz="800" dirty="0">
                <a:solidFill>
                  <a:srgbClr val="848484"/>
                </a:solidFill>
                <a:latin typeface="Arial" charset="0"/>
              </a:rPr>
              <a:t>© </a:t>
            </a:r>
            <a:r>
              <a:rPr lang="en-US" sz="800" dirty="0" smtClean="0">
                <a:solidFill>
                  <a:srgbClr val="848484"/>
                </a:solidFill>
                <a:latin typeface="Arial" charset="0"/>
              </a:rPr>
              <a:t>2013 </a:t>
            </a:r>
            <a:r>
              <a:rPr lang="en-US" sz="800" dirty="0">
                <a:solidFill>
                  <a:srgbClr val="848484"/>
                </a:solidFill>
                <a:latin typeface="Arial" charset="0"/>
              </a:rPr>
              <a:t>Avaya Inc. All rights reserved.</a:t>
            </a:r>
            <a:endParaRPr lang="en-US" sz="140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ct val="55000"/>
        </a:spcBef>
        <a:spcAft>
          <a:spcPct val="0"/>
        </a:spcAft>
        <a:buClr>
          <a:srgbClr val="CC0000"/>
        </a:buClr>
        <a:buFont typeface="Webdings" pitchFamily="18" charset="2"/>
        <a:buChar char="4"/>
        <a:defRPr sz="2400">
          <a:solidFill>
            <a:srgbClr val="32323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rgbClr val="A9A9A9"/>
        </a:buClr>
        <a:buSzPct val="110000"/>
        <a:buFont typeface="Gotham-Book" pitchFamily="2" charset="0"/>
        <a:buChar char="–"/>
        <a:defRPr sz="2200">
          <a:solidFill>
            <a:srgbClr val="323232"/>
          </a:solidFill>
          <a:latin typeface="+mn-lt"/>
        </a:defRPr>
      </a:lvl2pPr>
      <a:lvl3pPr marL="114300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rgbClr val="A9A9A9"/>
        </a:buClr>
        <a:buSzPct val="110000"/>
        <a:buFont typeface="Gotham-Book" pitchFamily="2" charset="0"/>
        <a:buChar char="–"/>
        <a:defRPr sz="2000">
          <a:solidFill>
            <a:srgbClr val="323232"/>
          </a:solidFill>
          <a:latin typeface="+mn-lt"/>
        </a:defRPr>
      </a:lvl3pPr>
      <a:lvl4pPr marL="160020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rgbClr val="A9A9A9"/>
        </a:buClr>
        <a:buSzPct val="110000"/>
        <a:buFont typeface="Gotham-Book" pitchFamily="2" charset="0"/>
        <a:buChar char="–"/>
        <a:defRPr>
          <a:solidFill>
            <a:srgbClr val="323232"/>
          </a:solidFill>
          <a:latin typeface="+mn-lt"/>
        </a:defRPr>
      </a:lvl4pPr>
      <a:lvl5pPr marL="1998663" indent="-169863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rgbClr val="A9A9A9"/>
        </a:buClr>
        <a:buSzPct val="110000"/>
        <a:buFont typeface="Gotham-Book" pitchFamily="2" charset="0"/>
        <a:buChar char="–"/>
        <a:defRPr sz="1600">
          <a:solidFill>
            <a:srgbClr val="32323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ballesteros@avay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orenop@avaya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4.avaya.com/ca-en/comms/com-md4/" TargetMode="External"/><Relationship Id="rId2" Type="http://schemas.openxmlformats.org/officeDocument/2006/relationships/hyperlink" Target="http://www4.avaya.com/usa/events/Evolutions/sponsors-NewYork/nyc_register.aspx?sponsor=NAC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avaya-emarketing.com/ExperienceTour/solicits.php?topicvalue=hospitality&amp;requesterlang=E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4.avaya.com/usa/events/APCD-2014/register-es.aspx?city=S&#227;o%20Paulo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4.avaya.com/usa/events/ATF-2014/net101/register.aspx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4.avaya.com/usa/events/acc2014/inv/register.aspx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4.avaya.com/usa/events/acc2014/inv/Reports/admin.asp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Avaya </a:t>
            </a:r>
            <a:r>
              <a:rPr lang="en-US" dirty="0" smtClean="0"/>
              <a:t>Americas Marketing Experience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243" name="Rectangle 99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803444"/>
            <a:ext cx="8531225" cy="628650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dirty="0" smtClean="0"/>
              <a:t>William Ballesteros </a:t>
            </a:r>
            <a:r>
              <a:rPr lang="en-US" dirty="0" smtClean="0">
                <a:hlinkClick r:id="rId3"/>
              </a:rPr>
              <a:t>wballesteros@avaya.com</a:t>
            </a:r>
            <a:endParaRPr lang="en-US" dirty="0" smtClean="0"/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dirty="0" smtClean="0"/>
              <a:t>Peeter Moreno        </a:t>
            </a:r>
            <a:r>
              <a:rPr lang="en-US" dirty="0" smtClean="0">
                <a:hlinkClick r:id="rId4"/>
              </a:rPr>
              <a:t>morenop@avaya.com</a:t>
            </a:r>
            <a:endParaRPr lang="en-US" dirty="0" smtClean="0"/>
          </a:p>
          <a:p>
            <a:pPr>
              <a:lnSpc>
                <a:spcPts val="2500"/>
              </a:lnSpc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52E3BE-A378-4511-B546-C058D3AF9F6E}" type="slidenum">
              <a:rPr lang="en-US">
                <a:solidFill>
                  <a:srgbClr val="969696"/>
                </a:solidFill>
              </a:rPr>
              <a:pPr eaLnBrk="1" hangingPunct="1"/>
              <a:t>10</a:t>
            </a:fld>
            <a:endParaRPr lang="en-US">
              <a:solidFill>
                <a:srgbClr val="969696"/>
              </a:solidFill>
            </a:endParaRPr>
          </a:p>
        </p:txBody>
      </p:sp>
      <p:pic>
        <p:nvPicPr>
          <p:cNvPr id="24580" name="Picture 2" descr="red top no shad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7" b="38295"/>
          <a:stretch>
            <a:fillRect/>
          </a:stretch>
        </p:blipFill>
        <p:spPr bwMode="ltGray">
          <a:xfrm>
            <a:off x="1" y="0"/>
            <a:ext cx="12188825" cy="68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\\psf\Home\Documents\My Docs\ThePowerOfWe\POW_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786" y="2708480"/>
            <a:ext cx="3521253" cy="144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366907" y="1245514"/>
            <a:ext cx="4690613" cy="5342611"/>
          </a:xfrm>
          <a:prstGeom prst="rect">
            <a:avLst/>
          </a:prstGeom>
          <a:gradFill rotWithShape="1">
            <a:gsLst>
              <a:gs pos="0">
                <a:srgbClr val="969696">
                  <a:alpha val="29999"/>
                </a:srgbClr>
              </a:gs>
              <a:gs pos="100000">
                <a:srgbClr val="454545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7614618" y="6339780"/>
            <a:ext cx="4195191" cy="511175"/>
          </a:xfrm>
          <a:prstGeom prst="ellipse">
            <a:avLst/>
          </a:prstGeom>
          <a:gradFill rotWithShape="1">
            <a:gsLst>
              <a:gs pos="0">
                <a:srgbClr val="808080"/>
              </a:gs>
              <a:gs pos="100000">
                <a:srgbClr val="3B3B3B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CCEDC9C-B052-4BA5-A6D2-8CB22EFE6552}" type="slidenum">
              <a:rPr lang="en-US">
                <a:solidFill>
                  <a:srgbClr val="969696"/>
                </a:solidFill>
              </a:rPr>
              <a:pPr eaLnBrk="1" hangingPunct="1"/>
              <a:t>2</a:t>
            </a:fld>
            <a:endParaRPr lang="en-US">
              <a:solidFill>
                <a:srgbClr val="969696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866900"/>
            <a:ext cx="6582771" cy="4025900"/>
          </a:xfrm>
        </p:spPr>
        <p:txBody>
          <a:bodyPr/>
          <a:lstStyle/>
          <a:p>
            <a:r>
              <a:rPr lang="en-US" dirty="0" smtClean="0"/>
              <a:t>Request Date: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Monday, February </a:t>
            </a:r>
            <a:r>
              <a:rPr lang="en-US" dirty="0" smtClean="0"/>
              <a:t>17, </a:t>
            </a:r>
            <a:r>
              <a:rPr lang="en-US" dirty="0" smtClean="0"/>
              <a:t>2014</a:t>
            </a:r>
          </a:p>
          <a:p>
            <a:r>
              <a:rPr lang="en-US" dirty="0" smtClean="0"/>
              <a:t>Requested By: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Maria Jose Bermudez</a:t>
            </a:r>
          </a:p>
          <a:p>
            <a:r>
              <a:rPr lang="en-US" dirty="0"/>
              <a:t>URL Location</a:t>
            </a:r>
            <a:r>
              <a:rPr lang="en-US" dirty="0" smtClean="0"/>
              <a:t>:</a:t>
            </a:r>
          </a:p>
          <a:p>
            <a:pPr marL="342900" lvl="1" indent="-342900">
              <a:spcBef>
                <a:spcPct val="55000"/>
              </a:spcBef>
              <a:buClr>
                <a:srgbClr val="0070C0"/>
              </a:buClr>
              <a:buSzTx/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www4.avaya.com/usa/events/Evolutions/Dallas/Evolutions-Dallas/dal_register.aspx</a:t>
            </a:r>
            <a:r>
              <a:rPr lang="es-CO" dirty="0" smtClean="0">
                <a:hlinkClick r:id="rId3"/>
              </a:rPr>
              <a:t> </a:t>
            </a:r>
            <a:endParaRPr lang="es-CO" dirty="0"/>
          </a:p>
          <a:p>
            <a:r>
              <a:rPr lang="en-US" dirty="0" smtClean="0"/>
              <a:t>Developed </a:t>
            </a:r>
            <a:r>
              <a:rPr lang="en-US" dirty="0"/>
              <a:t>By: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Peeter</a:t>
            </a:r>
            <a:r>
              <a:rPr lang="en-US" dirty="0" smtClean="0"/>
              <a:t> Moreno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u="sng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3317" name="Text Box 282"/>
          <p:cNvSpPr txBox="1">
            <a:spLocks noChangeArrowheads="1"/>
          </p:cNvSpPr>
          <p:nvPr/>
        </p:nvSpPr>
        <p:spPr bwMode="auto">
          <a:xfrm>
            <a:off x="773113" y="1308100"/>
            <a:ext cx="1061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/>
            <a:r>
              <a:rPr lang="en-US" sz="2600" dirty="0" smtClean="0">
                <a:solidFill>
                  <a:srgbClr val="CC0000"/>
                </a:solidFill>
              </a:rPr>
              <a:t>Creation Registration Page </a:t>
            </a:r>
            <a:endParaRPr lang="en-US" sz="2600" dirty="0">
              <a:solidFill>
                <a:srgbClr val="CC0000"/>
              </a:solidFill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0200"/>
            <a:ext cx="8937625" cy="82391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Avaya Evolutions – Dallas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351" y="1352255"/>
            <a:ext cx="4425724" cy="448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48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366907" y="1245514"/>
            <a:ext cx="4690613" cy="5342611"/>
          </a:xfrm>
          <a:prstGeom prst="rect">
            <a:avLst/>
          </a:prstGeom>
          <a:gradFill rotWithShape="1">
            <a:gsLst>
              <a:gs pos="0">
                <a:srgbClr val="969696">
                  <a:alpha val="29999"/>
                </a:srgbClr>
              </a:gs>
              <a:gs pos="100000">
                <a:srgbClr val="454545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7614618" y="6339780"/>
            <a:ext cx="4195191" cy="511175"/>
          </a:xfrm>
          <a:prstGeom prst="ellipse">
            <a:avLst/>
          </a:prstGeom>
          <a:gradFill rotWithShape="1">
            <a:gsLst>
              <a:gs pos="0">
                <a:srgbClr val="808080"/>
              </a:gs>
              <a:gs pos="100000">
                <a:srgbClr val="3B3B3B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CCEDC9C-B052-4BA5-A6D2-8CB22EFE6552}" type="slidenum">
              <a:rPr lang="en-US">
                <a:solidFill>
                  <a:srgbClr val="969696"/>
                </a:solidFill>
              </a:rPr>
              <a:pPr eaLnBrk="1" hangingPunct="1"/>
              <a:t>3</a:t>
            </a:fld>
            <a:endParaRPr lang="en-US">
              <a:solidFill>
                <a:srgbClr val="969696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866900"/>
            <a:ext cx="6582771" cy="4025900"/>
          </a:xfrm>
        </p:spPr>
        <p:txBody>
          <a:bodyPr/>
          <a:lstStyle/>
          <a:p>
            <a:r>
              <a:rPr lang="en-US" dirty="0" smtClean="0"/>
              <a:t>Request Date: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Tuesday, </a:t>
            </a:r>
            <a:r>
              <a:rPr lang="en-US" dirty="0" smtClean="0"/>
              <a:t>February </a:t>
            </a:r>
            <a:r>
              <a:rPr lang="en-US" dirty="0" smtClean="0"/>
              <a:t>18, </a:t>
            </a:r>
            <a:r>
              <a:rPr lang="en-US" dirty="0" smtClean="0"/>
              <a:t>2014</a:t>
            </a:r>
          </a:p>
          <a:p>
            <a:r>
              <a:rPr lang="en-US" dirty="0" smtClean="0"/>
              <a:t>Requested By: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Sylvia Hernandez</a:t>
            </a:r>
            <a:endParaRPr lang="en-US" dirty="0" smtClean="0"/>
          </a:p>
          <a:p>
            <a:r>
              <a:rPr lang="en-US" dirty="0"/>
              <a:t>URL Location</a:t>
            </a:r>
            <a:r>
              <a:rPr lang="en-US" dirty="0" smtClean="0"/>
              <a:t>:</a:t>
            </a:r>
          </a:p>
          <a:p>
            <a:pPr lvl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www.avaya-emarketing.com/ExperienceTour/solicits.php?topicvalue=hospitality&amp;requesterlang=ENG</a:t>
            </a:r>
            <a:r>
              <a:rPr lang="en-US" dirty="0" smtClean="0"/>
              <a:t>   </a:t>
            </a:r>
            <a:endParaRPr lang="en-US" dirty="0" smtClean="0"/>
          </a:p>
          <a:p>
            <a:r>
              <a:rPr lang="en-US" dirty="0" smtClean="0"/>
              <a:t>Developed By</a:t>
            </a:r>
            <a:r>
              <a:rPr lang="en-US" dirty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William Ballesteros Blanco</a:t>
            </a:r>
          </a:p>
          <a:p>
            <a:pPr marL="457200" lvl="1" indent="0">
              <a:buNone/>
            </a:pPr>
            <a:endParaRPr lang="en-US" u="sng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3317" name="Text Box 282"/>
          <p:cNvSpPr txBox="1">
            <a:spLocks noChangeArrowheads="1"/>
          </p:cNvSpPr>
          <p:nvPr/>
        </p:nvSpPr>
        <p:spPr bwMode="auto">
          <a:xfrm>
            <a:off x="773113" y="1308100"/>
            <a:ext cx="1061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/>
            <a:r>
              <a:rPr lang="en-US" sz="2600" dirty="0" smtClean="0">
                <a:solidFill>
                  <a:srgbClr val="CC0000"/>
                </a:solidFill>
              </a:rPr>
              <a:t>Add Hospitality item</a:t>
            </a:r>
            <a:endParaRPr lang="en-US" sz="2600" dirty="0">
              <a:solidFill>
                <a:srgbClr val="CC0000"/>
              </a:solidFill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0200"/>
            <a:ext cx="8937625" cy="82391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Avaya Experience – New Item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551" y="1402458"/>
            <a:ext cx="3834587" cy="462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63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7348275" y="1245514"/>
            <a:ext cx="4690613" cy="5342611"/>
          </a:xfrm>
          <a:prstGeom prst="rect">
            <a:avLst/>
          </a:prstGeom>
          <a:gradFill rotWithShape="1">
            <a:gsLst>
              <a:gs pos="0">
                <a:srgbClr val="969696">
                  <a:alpha val="29999"/>
                </a:srgbClr>
              </a:gs>
              <a:gs pos="100000">
                <a:srgbClr val="454545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CCEDC9C-B052-4BA5-A6D2-8CB22EFE6552}" type="slidenum">
              <a:rPr lang="en-US">
                <a:solidFill>
                  <a:srgbClr val="969696"/>
                </a:solidFill>
              </a:rPr>
              <a:pPr eaLnBrk="1" hangingPunct="1"/>
              <a:t>4</a:t>
            </a:fld>
            <a:endParaRPr lang="en-US">
              <a:solidFill>
                <a:srgbClr val="969696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APCD 2014 – Close Registration page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Seattle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866900"/>
            <a:ext cx="6582771" cy="4025900"/>
          </a:xfrm>
        </p:spPr>
        <p:txBody>
          <a:bodyPr/>
          <a:lstStyle/>
          <a:p>
            <a:r>
              <a:rPr lang="en-US" dirty="0" smtClean="0"/>
              <a:t>Request Date: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Tuesday, February </a:t>
            </a:r>
            <a:r>
              <a:rPr lang="en-US" dirty="0" smtClean="0"/>
              <a:t>18, </a:t>
            </a:r>
            <a:r>
              <a:rPr lang="en-US" dirty="0" smtClean="0"/>
              <a:t>2014</a:t>
            </a:r>
          </a:p>
          <a:p>
            <a:r>
              <a:rPr lang="en-US" dirty="0" smtClean="0"/>
              <a:t>Requested By: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Maria Jose Bermudez</a:t>
            </a:r>
          </a:p>
          <a:p>
            <a:r>
              <a:rPr lang="en-US" dirty="0" smtClean="0"/>
              <a:t>URL Location:</a:t>
            </a:r>
          </a:p>
          <a:p>
            <a:pPr lvl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CO" u="sng" dirty="0">
                <a:hlinkClick r:id="rId2"/>
              </a:rPr>
              <a:t>http://</a:t>
            </a:r>
            <a:r>
              <a:rPr lang="es-CO" u="sng" dirty="0" smtClean="0">
                <a:hlinkClick r:id="rId2"/>
              </a:rPr>
              <a:t>www4.avaya.com/usa/events/APCD-2014/register-close.html?city=Seattle</a:t>
            </a:r>
            <a:r>
              <a:rPr lang="es-CO" u="sng" dirty="0">
                <a:hlinkClick r:id="rId2"/>
              </a:rPr>
              <a:t>,%</a:t>
            </a:r>
            <a:r>
              <a:rPr lang="es-CO" u="sng" dirty="0" smtClean="0">
                <a:hlinkClick r:id="rId2"/>
              </a:rPr>
              <a:t>20WA</a:t>
            </a:r>
            <a:endParaRPr lang="en-US" dirty="0" smtClean="0"/>
          </a:p>
          <a:p>
            <a:r>
              <a:rPr lang="en-US" dirty="0" smtClean="0"/>
              <a:t>Developed By: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William Ballesteros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u="sng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3317" name="Text Box 282"/>
          <p:cNvSpPr txBox="1">
            <a:spLocks noChangeArrowheads="1"/>
          </p:cNvSpPr>
          <p:nvPr/>
        </p:nvSpPr>
        <p:spPr bwMode="auto">
          <a:xfrm>
            <a:off x="773113" y="1308100"/>
            <a:ext cx="106140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Registration page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Seattle</a:t>
            </a:r>
            <a:endParaRPr lang="en-US" sz="2600" dirty="0">
              <a:solidFill>
                <a:srgbClr val="CC0000"/>
              </a:solidFill>
            </a:endParaRPr>
          </a:p>
        </p:txBody>
      </p:sp>
      <p:sp>
        <p:nvSpPr>
          <p:cNvPr id="13318" name="Oval 8"/>
          <p:cNvSpPr>
            <a:spLocks noChangeArrowheads="1"/>
          </p:cNvSpPr>
          <p:nvPr/>
        </p:nvSpPr>
        <p:spPr bwMode="auto">
          <a:xfrm>
            <a:off x="8170953" y="6137516"/>
            <a:ext cx="3467100" cy="511175"/>
          </a:xfrm>
          <a:prstGeom prst="ellipse">
            <a:avLst/>
          </a:prstGeom>
          <a:gradFill rotWithShape="1">
            <a:gsLst>
              <a:gs pos="0">
                <a:srgbClr val="808080"/>
              </a:gs>
              <a:gs pos="100000">
                <a:srgbClr val="3B3B3B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854" y="1604722"/>
            <a:ext cx="4549454" cy="292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77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7348275" y="1245514"/>
            <a:ext cx="4690613" cy="5342611"/>
          </a:xfrm>
          <a:prstGeom prst="rect">
            <a:avLst/>
          </a:prstGeom>
          <a:gradFill rotWithShape="1">
            <a:gsLst>
              <a:gs pos="0">
                <a:srgbClr val="969696">
                  <a:alpha val="29999"/>
                </a:srgbClr>
              </a:gs>
              <a:gs pos="100000">
                <a:srgbClr val="454545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CCEDC9C-B052-4BA5-A6D2-8CB22EFE6552}" type="slidenum">
              <a:rPr lang="en-US">
                <a:solidFill>
                  <a:srgbClr val="969696"/>
                </a:solidFill>
              </a:rPr>
              <a:pPr eaLnBrk="1" hangingPunct="1"/>
              <a:t>5</a:t>
            </a:fld>
            <a:endParaRPr lang="en-US">
              <a:solidFill>
                <a:srgbClr val="969696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Avaya Evolutions - Dallas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866900"/>
            <a:ext cx="6582771" cy="4025900"/>
          </a:xfrm>
        </p:spPr>
        <p:txBody>
          <a:bodyPr/>
          <a:lstStyle/>
          <a:p>
            <a:r>
              <a:rPr lang="en-US" dirty="0" smtClean="0"/>
              <a:t>Request Date: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Wednesday</a:t>
            </a:r>
            <a:r>
              <a:rPr lang="en-US" dirty="0" smtClean="0"/>
              <a:t>, February </a:t>
            </a:r>
            <a:r>
              <a:rPr lang="en-US" dirty="0" smtClean="0"/>
              <a:t>19, </a:t>
            </a:r>
            <a:r>
              <a:rPr lang="en-US" dirty="0" smtClean="0"/>
              <a:t>2014</a:t>
            </a:r>
          </a:p>
          <a:p>
            <a:r>
              <a:rPr lang="en-US" dirty="0" smtClean="0"/>
              <a:t>Requested By: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Maria Jose Bermudez</a:t>
            </a:r>
          </a:p>
          <a:p>
            <a:r>
              <a:rPr lang="en-US" dirty="0" smtClean="0"/>
              <a:t>URL Location:</a:t>
            </a:r>
          </a:p>
          <a:p>
            <a:pPr lvl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CO" u="sng" dirty="0">
                <a:hlinkClick r:id="rId2"/>
              </a:rPr>
              <a:t>http://</a:t>
            </a:r>
            <a:r>
              <a:rPr lang="es-CO" u="sng" dirty="0" smtClean="0">
                <a:hlinkClick r:id="rId2"/>
              </a:rPr>
              <a:t>www4.avaya.com/usa/events/Evolutions/Dallas/Dll_VIP_Lunch/dll_register_viplunch.aspx</a:t>
            </a:r>
            <a:endParaRPr lang="en-US" dirty="0" smtClean="0"/>
          </a:p>
          <a:p>
            <a:r>
              <a:rPr lang="en-US" dirty="0" smtClean="0"/>
              <a:t>Developed By: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Peeter Moreno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u="sng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3317" name="Text Box 282"/>
          <p:cNvSpPr txBox="1">
            <a:spLocks noChangeArrowheads="1"/>
          </p:cNvSpPr>
          <p:nvPr/>
        </p:nvSpPr>
        <p:spPr bwMode="auto">
          <a:xfrm>
            <a:off x="773113" y="1308100"/>
            <a:ext cx="106140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Creation Registration Page VIP Lunch 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eaLnBrk="1" hangingPunct="1"/>
            <a:endParaRPr lang="en-US" sz="2600" dirty="0">
              <a:solidFill>
                <a:srgbClr val="CC0000"/>
              </a:solidFill>
            </a:endParaRPr>
          </a:p>
        </p:txBody>
      </p:sp>
      <p:sp>
        <p:nvSpPr>
          <p:cNvPr id="13318" name="Oval 8"/>
          <p:cNvSpPr>
            <a:spLocks noChangeArrowheads="1"/>
          </p:cNvSpPr>
          <p:nvPr/>
        </p:nvSpPr>
        <p:spPr bwMode="auto">
          <a:xfrm>
            <a:off x="8170953" y="6137516"/>
            <a:ext cx="3467100" cy="511175"/>
          </a:xfrm>
          <a:prstGeom prst="ellipse">
            <a:avLst/>
          </a:prstGeom>
          <a:gradFill rotWithShape="1">
            <a:gsLst>
              <a:gs pos="0">
                <a:srgbClr val="808080"/>
              </a:gs>
              <a:gs pos="100000">
                <a:srgbClr val="3B3B3B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268" y="1308100"/>
            <a:ext cx="4392626" cy="390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9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66907" y="1299257"/>
            <a:ext cx="4690613" cy="5342611"/>
          </a:xfrm>
          <a:prstGeom prst="rect">
            <a:avLst/>
          </a:prstGeom>
          <a:gradFill rotWithShape="1">
            <a:gsLst>
              <a:gs pos="0">
                <a:srgbClr val="969696">
                  <a:alpha val="29999"/>
                </a:srgbClr>
              </a:gs>
              <a:gs pos="100000">
                <a:srgbClr val="454545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CCEDC9C-B052-4BA5-A6D2-8CB22EFE6552}" type="slidenum">
              <a:rPr lang="en-US">
                <a:solidFill>
                  <a:srgbClr val="969696"/>
                </a:solidFill>
              </a:rPr>
              <a:pPr eaLnBrk="1" hangingPunct="1"/>
              <a:t>6</a:t>
            </a:fld>
            <a:endParaRPr lang="en-US">
              <a:solidFill>
                <a:srgbClr val="969696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Avaya Consultant Conference 2014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866900"/>
            <a:ext cx="6582771" cy="4025900"/>
          </a:xfrm>
        </p:spPr>
        <p:txBody>
          <a:bodyPr/>
          <a:lstStyle/>
          <a:p>
            <a:r>
              <a:rPr lang="en-US" dirty="0" smtClean="0"/>
              <a:t>Request Date: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Wednesday, February </a:t>
            </a:r>
            <a:r>
              <a:rPr lang="en-US" dirty="0" smtClean="0"/>
              <a:t>19, </a:t>
            </a:r>
            <a:r>
              <a:rPr lang="en-US" dirty="0" smtClean="0"/>
              <a:t>2014</a:t>
            </a:r>
          </a:p>
          <a:p>
            <a:r>
              <a:rPr lang="en-US" dirty="0" smtClean="0"/>
              <a:t>Requested By: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Boris </a:t>
            </a:r>
            <a:r>
              <a:rPr lang="en-US" dirty="0" err="1" smtClean="0"/>
              <a:t>Corredor</a:t>
            </a:r>
            <a:endParaRPr lang="en-US" dirty="0" smtClean="0"/>
          </a:p>
          <a:p>
            <a:r>
              <a:rPr lang="en-US" dirty="0" smtClean="0"/>
              <a:t>URL Location:</a:t>
            </a:r>
          </a:p>
          <a:p>
            <a:pPr lvl="1">
              <a:buFont typeface="Arial"/>
              <a:buChar char="•"/>
            </a:pPr>
            <a:r>
              <a:rPr lang="es-CO" u="sng" dirty="0">
                <a:hlinkClick r:id="rId2"/>
              </a:rPr>
              <a:t>http://</a:t>
            </a:r>
            <a:r>
              <a:rPr lang="es-CO" u="sng" dirty="0" smtClean="0">
                <a:hlinkClick r:id="rId2"/>
              </a:rPr>
              <a:t>www4.avaya.com/usa/events/acc2014/inv/register.aspx</a:t>
            </a:r>
            <a:endParaRPr lang="es-CO" dirty="0" smtClean="0"/>
          </a:p>
          <a:p>
            <a:r>
              <a:rPr lang="en-US" dirty="0" smtClean="0"/>
              <a:t>Developed By: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Peeter Moreno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u="sng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3317" name="Text Box 282"/>
          <p:cNvSpPr txBox="1">
            <a:spLocks noChangeArrowheads="1"/>
          </p:cNvSpPr>
          <p:nvPr/>
        </p:nvSpPr>
        <p:spPr bwMode="auto">
          <a:xfrm>
            <a:off x="773113" y="1308100"/>
            <a:ext cx="106140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Creation Registration Page ACC2014 </a:t>
            </a:r>
            <a:endParaRPr lang="en-US" sz="2600" dirty="0">
              <a:solidFill>
                <a:srgbClr val="CC0000"/>
              </a:solidFill>
            </a:endParaRPr>
          </a:p>
        </p:txBody>
      </p:sp>
      <p:sp>
        <p:nvSpPr>
          <p:cNvPr id="13318" name="Oval 8"/>
          <p:cNvSpPr>
            <a:spLocks noChangeArrowheads="1"/>
          </p:cNvSpPr>
          <p:nvPr/>
        </p:nvSpPr>
        <p:spPr bwMode="auto">
          <a:xfrm>
            <a:off x="8170953" y="6137516"/>
            <a:ext cx="3467100" cy="511175"/>
          </a:xfrm>
          <a:prstGeom prst="ellipse">
            <a:avLst/>
          </a:prstGeom>
          <a:gradFill rotWithShape="1">
            <a:gsLst>
              <a:gs pos="0">
                <a:srgbClr val="808080"/>
              </a:gs>
              <a:gs pos="100000">
                <a:srgbClr val="3B3B3B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062" y="1482010"/>
            <a:ext cx="4568609" cy="38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29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095F4F-0AC3-4840-8CEE-EB2C3F7490A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366907" y="1299257"/>
            <a:ext cx="4690613" cy="5342611"/>
          </a:xfrm>
          <a:prstGeom prst="rect">
            <a:avLst/>
          </a:prstGeom>
          <a:gradFill rotWithShape="1">
            <a:gsLst>
              <a:gs pos="0">
                <a:srgbClr val="969696">
                  <a:alpha val="29999"/>
                </a:srgbClr>
              </a:gs>
              <a:gs pos="100000">
                <a:srgbClr val="454545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0200"/>
            <a:ext cx="8937625" cy="82391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Avaya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Consultant Conference ACC2014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599" y="1866900"/>
            <a:ext cx="6582771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95000"/>
              </a:lnSpc>
              <a:spcBef>
                <a:spcPct val="55000"/>
              </a:spcBef>
              <a:spcAft>
                <a:spcPct val="0"/>
              </a:spcAft>
              <a:buClr>
                <a:srgbClr val="CC0000"/>
              </a:buClr>
              <a:buFont typeface="Webdings" pitchFamily="18" charset="2"/>
              <a:buChar char="4"/>
              <a:defRPr sz="24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rgbClr val="A9A9A9"/>
              </a:buClr>
              <a:buSzPct val="110000"/>
              <a:buFont typeface="Gotham-Book" pitchFamily="2" charset="0"/>
              <a:buChar char="–"/>
              <a:defRPr sz="2200">
                <a:solidFill>
                  <a:srgbClr val="323232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rgbClr val="A9A9A9"/>
              </a:buClr>
              <a:buSzPct val="110000"/>
              <a:buFont typeface="Gotham-Book" pitchFamily="2" charset="0"/>
              <a:buChar char="–"/>
              <a:defRPr sz="2000">
                <a:solidFill>
                  <a:srgbClr val="323232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rgbClr val="A9A9A9"/>
              </a:buClr>
              <a:buSzPct val="110000"/>
              <a:buFont typeface="Gotham-Book" pitchFamily="2" charset="0"/>
              <a:buChar char="–"/>
              <a:defRPr>
                <a:solidFill>
                  <a:srgbClr val="323232"/>
                </a:solidFill>
                <a:latin typeface="+mn-lt"/>
              </a:defRPr>
            </a:lvl4pPr>
            <a:lvl5pPr marL="1998663" indent="-169863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rgbClr val="A9A9A9"/>
              </a:buClr>
              <a:buSzPct val="110000"/>
              <a:buFont typeface="Gotham-Book" pitchFamily="2" charset="0"/>
              <a:buChar char="–"/>
              <a:defRPr sz="1600">
                <a:solidFill>
                  <a:srgbClr val="32323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Request Date:</a:t>
            </a:r>
          </a:p>
          <a:p>
            <a:pPr lvl="1">
              <a:buFont typeface="Arial" pitchFamily="34" charset="0"/>
              <a:buChar char="•"/>
            </a:pPr>
            <a:r>
              <a:rPr lang="en-US" kern="0" dirty="0" smtClean="0"/>
              <a:t>Wednesday, February </a:t>
            </a:r>
            <a:r>
              <a:rPr lang="en-US" kern="0" dirty="0" smtClean="0"/>
              <a:t>19, </a:t>
            </a:r>
            <a:r>
              <a:rPr lang="en-US" kern="0" dirty="0" smtClean="0"/>
              <a:t>2014</a:t>
            </a:r>
          </a:p>
          <a:p>
            <a:r>
              <a:rPr lang="en-US" kern="0" dirty="0" smtClean="0"/>
              <a:t>Requested By:</a:t>
            </a:r>
          </a:p>
          <a:p>
            <a:pPr lvl="1">
              <a:buFont typeface="Arial" pitchFamily="34" charset="0"/>
              <a:buChar char="•"/>
            </a:pPr>
            <a:r>
              <a:rPr lang="en-US" kern="0" dirty="0" smtClean="0"/>
              <a:t>Boris </a:t>
            </a:r>
            <a:r>
              <a:rPr lang="en-US" kern="0" dirty="0" err="1" smtClean="0"/>
              <a:t>Corredor</a:t>
            </a:r>
            <a:endParaRPr lang="en-US" kern="0" dirty="0" smtClean="0"/>
          </a:p>
          <a:p>
            <a:r>
              <a:rPr lang="en-US" kern="0" dirty="0" smtClean="0"/>
              <a:t>URL Location:</a:t>
            </a:r>
          </a:p>
          <a:p>
            <a:pPr lvl="1">
              <a:buFont typeface="Arial"/>
              <a:buChar char="•"/>
            </a:pPr>
            <a:r>
              <a:rPr lang="en-US" u="sng" dirty="0">
                <a:hlinkClick r:id="rId2"/>
              </a:rPr>
              <a:t>http://www4.avaya.com/usa/events/acc2014/inv/Reports/admin.aspx</a:t>
            </a:r>
            <a:endParaRPr lang="en-US" dirty="0"/>
          </a:p>
          <a:p>
            <a:r>
              <a:rPr lang="en-US" kern="0" dirty="0" smtClean="0"/>
              <a:t>Developed </a:t>
            </a:r>
            <a:r>
              <a:rPr lang="en-US" kern="0" dirty="0" smtClean="0"/>
              <a:t>By:</a:t>
            </a:r>
          </a:p>
          <a:p>
            <a:pPr lvl="1">
              <a:buFont typeface="Arial" pitchFamily="34" charset="0"/>
              <a:buChar char="•"/>
            </a:pPr>
            <a:r>
              <a:rPr lang="en-US" kern="0" dirty="0" smtClean="0"/>
              <a:t>Peeter Moreno</a:t>
            </a:r>
          </a:p>
          <a:p>
            <a:pPr lvl="1">
              <a:buFont typeface="Arial" pitchFamily="34" charset="0"/>
              <a:buChar char="•"/>
            </a:pPr>
            <a:endParaRPr lang="en-US" u="sng" kern="0" dirty="0" smtClean="0"/>
          </a:p>
          <a:p>
            <a:pPr lvl="1">
              <a:buFont typeface="Arial" pitchFamily="34" charset="0"/>
              <a:buChar char="•"/>
            </a:pPr>
            <a:endParaRPr lang="en-US" kern="0" dirty="0" smtClean="0"/>
          </a:p>
        </p:txBody>
      </p:sp>
      <p:sp>
        <p:nvSpPr>
          <p:cNvPr id="9" name="Text Box 282"/>
          <p:cNvSpPr txBox="1">
            <a:spLocks noChangeArrowheads="1"/>
          </p:cNvSpPr>
          <p:nvPr/>
        </p:nvSpPr>
        <p:spPr bwMode="auto">
          <a:xfrm>
            <a:off x="773113" y="1308100"/>
            <a:ext cx="106140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Creation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</a:t>
            </a:r>
            <a:endParaRPr lang="en-US" sz="2600" dirty="0">
              <a:solidFill>
                <a:srgbClr val="CC0000"/>
              </a:solidFill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8170953" y="6137516"/>
            <a:ext cx="3467100" cy="511175"/>
          </a:xfrm>
          <a:prstGeom prst="ellipse">
            <a:avLst/>
          </a:prstGeom>
          <a:gradFill rotWithShape="1">
            <a:gsLst>
              <a:gs pos="0">
                <a:srgbClr val="808080"/>
              </a:gs>
              <a:gs pos="100000">
                <a:srgbClr val="3B3B3B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42" y="1738987"/>
            <a:ext cx="4509348" cy="225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1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Coming?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095F4F-0AC3-4840-8CEE-EB2C3F7490A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1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348275" y="1245514"/>
            <a:ext cx="4690613" cy="5342611"/>
          </a:xfrm>
          <a:prstGeom prst="rect">
            <a:avLst/>
          </a:prstGeom>
          <a:gradFill rotWithShape="1">
            <a:gsLst>
              <a:gs pos="0">
                <a:srgbClr val="969696">
                  <a:alpha val="29999"/>
                </a:srgbClr>
              </a:gs>
              <a:gs pos="100000">
                <a:srgbClr val="454545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095F4F-0AC3-4840-8CEE-EB2C3F7490A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09599" y="1866900"/>
            <a:ext cx="6582771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95000"/>
              </a:lnSpc>
              <a:spcBef>
                <a:spcPct val="55000"/>
              </a:spcBef>
              <a:spcAft>
                <a:spcPct val="0"/>
              </a:spcAft>
              <a:buClr>
                <a:srgbClr val="CC0000"/>
              </a:buClr>
              <a:buFont typeface="Webdings" pitchFamily="18" charset="2"/>
              <a:buChar char="4"/>
              <a:defRPr sz="24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rgbClr val="A9A9A9"/>
              </a:buClr>
              <a:buSzPct val="110000"/>
              <a:buFont typeface="Gotham-Book" pitchFamily="2" charset="0"/>
              <a:buChar char="–"/>
              <a:defRPr sz="2200">
                <a:solidFill>
                  <a:srgbClr val="323232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rgbClr val="A9A9A9"/>
              </a:buClr>
              <a:buSzPct val="110000"/>
              <a:buFont typeface="Gotham-Book" pitchFamily="2" charset="0"/>
              <a:buChar char="–"/>
              <a:defRPr sz="2000">
                <a:solidFill>
                  <a:srgbClr val="323232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rgbClr val="A9A9A9"/>
              </a:buClr>
              <a:buSzPct val="110000"/>
              <a:buFont typeface="Gotham-Book" pitchFamily="2" charset="0"/>
              <a:buChar char="–"/>
              <a:defRPr>
                <a:solidFill>
                  <a:srgbClr val="323232"/>
                </a:solidFill>
                <a:latin typeface="+mn-lt"/>
              </a:defRPr>
            </a:lvl4pPr>
            <a:lvl5pPr marL="1998663" indent="-169863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rgbClr val="A9A9A9"/>
              </a:buClr>
              <a:buSzPct val="110000"/>
              <a:buFont typeface="Gotham-Book" pitchFamily="2" charset="0"/>
              <a:buChar char="–"/>
              <a:defRPr sz="1600">
                <a:solidFill>
                  <a:srgbClr val="32323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Request Date:</a:t>
            </a:r>
          </a:p>
          <a:p>
            <a:pPr lvl="1">
              <a:buFont typeface="Arial" pitchFamily="34" charset="0"/>
              <a:buChar char="•"/>
            </a:pPr>
            <a:r>
              <a:rPr lang="en-US" kern="0" dirty="0" smtClean="0"/>
              <a:t>Monday, January 13, 2014</a:t>
            </a:r>
          </a:p>
          <a:p>
            <a:r>
              <a:rPr lang="en-US" kern="0" dirty="0" smtClean="0"/>
              <a:t>Requested By:</a:t>
            </a:r>
          </a:p>
          <a:p>
            <a:pPr lvl="1">
              <a:buFont typeface="Arial" pitchFamily="34" charset="0"/>
              <a:buChar char="•"/>
            </a:pPr>
            <a:r>
              <a:rPr lang="en-US" kern="0" dirty="0" smtClean="0"/>
              <a:t>Bladimyro Velasco</a:t>
            </a:r>
          </a:p>
          <a:p>
            <a:r>
              <a:rPr lang="en-US" kern="0" dirty="0" smtClean="0"/>
              <a:t>URL Location:</a:t>
            </a:r>
          </a:p>
          <a:p>
            <a:r>
              <a:rPr lang="en-US" kern="0" smtClean="0"/>
              <a:t>Developed </a:t>
            </a:r>
            <a:r>
              <a:rPr lang="en-US" kern="0" dirty="0" smtClean="0"/>
              <a:t>By:</a:t>
            </a:r>
          </a:p>
          <a:p>
            <a:pPr lvl="1">
              <a:buFont typeface="Arial" pitchFamily="34" charset="0"/>
              <a:buChar char="•"/>
            </a:pPr>
            <a:r>
              <a:rPr lang="en-US" kern="0" dirty="0" smtClean="0"/>
              <a:t>William Ballesteros</a:t>
            </a:r>
          </a:p>
          <a:p>
            <a:pPr lvl="1">
              <a:buFont typeface="Arial" pitchFamily="34" charset="0"/>
              <a:buChar char="•"/>
            </a:pPr>
            <a:endParaRPr lang="en-US" u="sng" kern="0" dirty="0" smtClean="0"/>
          </a:p>
          <a:p>
            <a:pPr lvl="1">
              <a:buFont typeface="Arial" pitchFamily="34" charset="0"/>
              <a:buChar char="•"/>
            </a:pPr>
            <a:endParaRPr lang="en-US" kern="0" dirty="0" smtClean="0"/>
          </a:p>
        </p:txBody>
      </p:sp>
      <p:sp>
        <p:nvSpPr>
          <p:cNvPr id="10" name="Text Box 282"/>
          <p:cNvSpPr txBox="1">
            <a:spLocks noChangeArrowheads="1"/>
          </p:cNvSpPr>
          <p:nvPr/>
        </p:nvSpPr>
        <p:spPr bwMode="auto">
          <a:xfrm>
            <a:off x="773113" y="1308100"/>
            <a:ext cx="106140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Avaya Translation Request -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MicroSite</a:t>
            </a:r>
            <a:endParaRPr lang="en-US" sz="2600" dirty="0">
              <a:solidFill>
                <a:srgbClr val="CC0000"/>
              </a:solidFill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0200"/>
            <a:ext cx="8937625" cy="8239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Avaya Translation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 -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MicroSite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827" y="1302611"/>
            <a:ext cx="1731870" cy="1991918"/>
          </a:xfrm>
          <a:prstGeom prst="rect">
            <a:avLst/>
          </a:prstGeom>
        </p:spPr>
      </p:pic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8170953" y="6137516"/>
            <a:ext cx="3467100" cy="511175"/>
          </a:xfrm>
          <a:prstGeom prst="ellipse">
            <a:avLst/>
          </a:prstGeom>
          <a:gradFill rotWithShape="1">
            <a:gsLst>
              <a:gs pos="0">
                <a:srgbClr val="808080"/>
              </a:gs>
              <a:gs pos="100000">
                <a:srgbClr val="3B3B3B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953" y="2536462"/>
            <a:ext cx="3763039" cy="325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43092"/>
      </p:ext>
    </p:extLst>
  </p:cSld>
  <p:clrMapOvr>
    <a:masterClrMapping/>
  </p:clrMapOvr>
</p:sld>
</file>

<file path=ppt/theme/theme1.xml><?xml version="1.0" encoding="utf-8"?>
<a:theme xmlns:a="http://schemas.openxmlformats.org/drawingml/2006/main" name="AvayatemplatePwide">
  <a:themeElements>
    <a:clrScheme name="AvayaTemplate_ws_white 1">
      <a:dk1>
        <a:srgbClr val="323232"/>
      </a:dk1>
      <a:lt1>
        <a:srgbClr val="FFFFFF"/>
      </a:lt1>
      <a:dk2>
        <a:srgbClr val="F8F8F8"/>
      </a:dk2>
      <a:lt2>
        <a:srgbClr val="323232"/>
      </a:lt2>
      <a:accent1>
        <a:srgbClr val="CC0000"/>
      </a:accent1>
      <a:accent2>
        <a:srgbClr val="FF8C00"/>
      </a:accent2>
      <a:accent3>
        <a:srgbClr val="FFFFFF"/>
      </a:accent3>
      <a:accent4>
        <a:srgbClr val="292929"/>
      </a:accent4>
      <a:accent5>
        <a:srgbClr val="E2AAAA"/>
      </a:accent5>
      <a:accent6>
        <a:srgbClr val="E77E00"/>
      </a:accent6>
      <a:hlink>
        <a:srgbClr val="4B80B6"/>
      </a:hlink>
      <a:folHlink>
        <a:srgbClr val="87A23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ayaTemplate_ws_white 1">
        <a:dk1>
          <a:srgbClr val="323232"/>
        </a:dk1>
        <a:lt1>
          <a:srgbClr val="FFFFFF"/>
        </a:lt1>
        <a:dk2>
          <a:srgbClr val="F8F8F8"/>
        </a:dk2>
        <a:lt2>
          <a:srgbClr val="323232"/>
        </a:lt2>
        <a:accent1>
          <a:srgbClr val="CC0000"/>
        </a:accent1>
        <a:accent2>
          <a:srgbClr val="FF8C00"/>
        </a:accent2>
        <a:accent3>
          <a:srgbClr val="FFFFFF"/>
        </a:accent3>
        <a:accent4>
          <a:srgbClr val="292929"/>
        </a:accent4>
        <a:accent5>
          <a:srgbClr val="E2AAAA"/>
        </a:accent5>
        <a:accent6>
          <a:srgbClr val="E77E00"/>
        </a:accent6>
        <a:hlink>
          <a:srgbClr val="4B80B6"/>
        </a:hlink>
        <a:folHlink>
          <a:srgbClr val="87A2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323232"/>
      </a:dk1>
      <a:lt1>
        <a:srgbClr val="FFFFFF"/>
      </a:lt1>
      <a:dk2>
        <a:srgbClr val="F8F8F8"/>
      </a:dk2>
      <a:lt2>
        <a:srgbClr val="323232"/>
      </a:lt2>
      <a:accent1>
        <a:srgbClr val="CC0000"/>
      </a:accent1>
      <a:accent2>
        <a:srgbClr val="FF8C00"/>
      </a:accent2>
      <a:accent3>
        <a:srgbClr val="FFFFFF"/>
      </a:accent3>
      <a:accent4>
        <a:srgbClr val="292929"/>
      </a:accent4>
      <a:accent5>
        <a:srgbClr val="E2AAAA"/>
      </a:accent5>
      <a:accent6>
        <a:srgbClr val="E77E00"/>
      </a:accent6>
      <a:hlink>
        <a:srgbClr val="4B80B6"/>
      </a:hlink>
      <a:folHlink>
        <a:srgbClr val="87A23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323232"/>
      </a:dk1>
      <a:lt1>
        <a:srgbClr val="FFFFFF"/>
      </a:lt1>
      <a:dk2>
        <a:srgbClr val="F8F8F8"/>
      </a:dk2>
      <a:lt2>
        <a:srgbClr val="323232"/>
      </a:lt2>
      <a:accent1>
        <a:srgbClr val="CC0000"/>
      </a:accent1>
      <a:accent2>
        <a:srgbClr val="FF8C00"/>
      </a:accent2>
      <a:accent3>
        <a:srgbClr val="FFFFFF"/>
      </a:accent3>
      <a:accent4>
        <a:srgbClr val="292929"/>
      </a:accent4>
      <a:accent5>
        <a:srgbClr val="E2AAAA"/>
      </a:accent5>
      <a:accent6>
        <a:srgbClr val="E77E00"/>
      </a:accent6>
      <a:hlink>
        <a:srgbClr val="4B80B6"/>
      </a:hlink>
      <a:folHlink>
        <a:srgbClr val="87A23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AvayatemplatePwide</Template>
  <TotalTime>5222</TotalTime>
  <Words>272</Words>
  <Application>Microsoft Office PowerPoint</Application>
  <PresentationFormat>Custom</PresentationFormat>
  <Paragraphs>85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Gotham-Book</vt:lpstr>
      <vt:lpstr>Webdings</vt:lpstr>
      <vt:lpstr>AvayatemplatePwide</vt:lpstr>
      <vt:lpstr>Avaya Americas Marketing Experience </vt:lpstr>
      <vt:lpstr>Avaya Evolutions – Dallas</vt:lpstr>
      <vt:lpstr>Avaya Experience – New Item</vt:lpstr>
      <vt:lpstr>APCD 2014 – Close Registration page Seattle</vt:lpstr>
      <vt:lpstr>Avaya Evolutions - Dallas</vt:lpstr>
      <vt:lpstr>Avaya Consultant Conference 2014</vt:lpstr>
      <vt:lpstr>Avaya Consultant Conference ACC2014</vt:lpstr>
      <vt:lpstr>What’s Coming?</vt:lpstr>
      <vt:lpstr>Avaya Translation Request - MicroSite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Here:  Up to Two Lines</dc:title>
  <dc:creator>Corredor, Boris (Boris)</dc:creator>
  <cp:lastModifiedBy>william</cp:lastModifiedBy>
  <cp:revision>839</cp:revision>
  <dcterms:created xsi:type="dcterms:W3CDTF">2013-05-15T14:51:11Z</dcterms:created>
  <dcterms:modified xsi:type="dcterms:W3CDTF">2014-02-24T17:02:59Z</dcterms:modified>
</cp:coreProperties>
</file>