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70" r:id="rId9"/>
    <p:sldId id="273" r:id="rId10"/>
    <p:sldId id="262" r:id="rId11"/>
    <p:sldId id="268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7782-7796-489E-9EB0-C3147C17104C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5E08-DAB1-4CDF-88A2-8EA21E4A2E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ru-RU" dirty="0" smtClean="0"/>
              <a:t>Программа</a:t>
            </a:r>
            <a:br>
              <a:rPr lang="ru-RU" dirty="0" smtClean="0"/>
            </a:br>
            <a:r>
              <a:rPr lang="ru-RU" dirty="0" smtClean="0"/>
              <a:t>Нечёткая логика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4104456"/>
          </a:xfrm>
        </p:spPr>
        <p:txBody>
          <a:bodyPr>
            <a:no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 среде (ЯП):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Библиотеки: 	</a:t>
            </a:r>
            <a:r>
              <a:rPr lang="ru-RU" b="1" dirty="0" smtClean="0">
                <a:solidFill>
                  <a:schemeClr val="tx1"/>
                </a:solidFill>
              </a:rPr>
              <a:t>1) 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ru-RU" b="1" dirty="0" smtClean="0">
              <a:solidFill>
                <a:schemeClr val="tx1"/>
              </a:solidFill>
            </a:endParaRPr>
          </a:p>
          <a:p>
            <a:pPr marL="2330450" algn="l"/>
            <a:r>
              <a:rPr lang="ru-RU" b="1" dirty="0" smtClean="0">
                <a:solidFill>
                  <a:schemeClr val="tx1"/>
                </a:solidFill>
              </a:rPr>
              <a:t>	2) </a:t>
            </a:r>
            <a:r>
              <a:rPr lang="en-US" b="1" dirty="0" err="1" smtClean="0">
                <a:solidFill>
                  <a:schemeClr val="tx1"/>
                </a:solidFill>
              </a:rPr>
              <a:t>skfuzzy</a:t>
            </a:r>
            <a:endParaRPr lang="ru-RU" b="1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Функции принадлежности:</a:t>
            </a:r>
          </a:p>
          <a:p>
            <a:pPr marL="2689225" algn="l"/>
            <a:r>
              <a:rPr lang="ru-RU" dirty="0" smtClean="0">
                <a:solidFill>
                  <a:schemeClr val="tx1"/>
                </a:solidFill>
              </a:rPr>
              <a:t>1) Трапециевидная</a:t>
            </a:r>
          </a:p>
          <a:p>
            <a:pPr marL="2689225" algn="l"/>
            <a:r>
              <a:rPr lang="ru-RU" dirty="0" smtClean="0">
                <a:solidFill>
                  <a:schemeClr val="tx1"/>
                </a:solidFill>
              </a:rPr>
              <a:t>2) </a:t>
            </a:r>
            <a:r>
              <a:rPr lang="ru-RU" dirty="0" err="1" smtClean="0">
                <a:solidFill>
                  <a:schemeClr val="tx1"/>
                </a:solidFill>
              </a:rPr>
              <a:t>Трегольная</a:t>
            </a:r>
            <a:endParaRPr lang="ru-RU" dirty="0" smtClean="0">
              <a:solidFill>
                <a:schemeClr val="tx1"/>
              </a:solidFill>
            </a:endParaRPr>
          </a:p>
          <a:p>
            <a:pPr marL="2689225" algn="l"/>
            <a:r>
              <a:rPr lang="ru-RU" dirty="0" smtClean="0">
                <a:solidFill>
                  <a:schemeClr val="tx1"/>
                </a:solidFill>
              </a:rPr>
              <a:t>3) </a:t>
            </a:r>
            <a:r>
              <a:rPr lang="ru-RU" dirty="0" err="1" smtClean="0">
                <a:solidFill>
                  <a:schemeClr val="tx1"/>
                </a:solidFill>
              </a:rPr>
              <a:t>Гаусовская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145435"/>
          </a:xfrm>
        </p:spPr>
        <p:txBody>
          <a:bodyPr/>
          <a:lstStyle/>
          <a:p>
            <a:r>
              <a:rPr lang="ru-RU" sz="2500" dirty="0" smtClean="0"/>
              <a:t>Программа решает поставленную задачу по</a:t>
            </a:r>
            <a:br>
              <a:rPr lang="ru-RU" sz="2500" dirty="0" smtClean="0"/>
            </a:br>
            <a:r>
              <a:rPr lang="ru-RU" sz="2500" u="sng" dirty="0" smtClean="0"/>
              <a:t>67 различным комбинированным правилам.</a:t>
            </a:r>
          </a:p>
          <a:p>
            <a:endParaRPr lang="ru-RU" u="sng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251520" y="5596621"/>
            <a:ext cx="8604448" cy="1015663"/>
          </a:xfrm>
          <a:prstGeom prst="rect">
            <a:avLst/>
          </a:prstGeom>
          <a:solidFill>
            <a:srgbClr val="13131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Rules = [R0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R19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R29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R39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R49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R56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R57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R58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R59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R60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R61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R62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R63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R64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R65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R66]</a:t>
            </a: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552728" cy="405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2008" y="764704"/>
            <a:ext cx="8964488" cy="5976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Введённые данные (%)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6024" y="9087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Ввод данных о городе №1 в кандидаты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Town1.input[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99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Town1.input[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    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25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Town1.input[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33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Town1.input[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    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40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Town1.compute()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Вычисление рекомендации</a:t>
            </a: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29969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Ввод данных о городе №2 в кандидаты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Town2.input[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50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Town2.input[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33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Town2.input[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49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Town2.input[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19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Town2.compute()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Вычисление рекомендации</a:t>
            </a: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90872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Ввод данных о городе №3 в кандидаты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Town3.input[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75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Town3.input[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     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88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Town3.input[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7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Town3.input[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64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Town3.compute()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Вычисление рекомендации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29969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Ввод данных о городе №4 в кандидаты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Town4.input[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30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Town4.input[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10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Town4.input[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60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Town4.input[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76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Town4.compute()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Вычисление рекомендации</a:t>
            </a:r>
            <a:endParaRPr lang="ru-RU" sz="15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339752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Ввод данных о городе №5 в кандидаты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Town5.input[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38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Town5.input[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4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Town5.input[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20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Town5.input[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  <a:cs typeface="Arial" pitchFamily="34" charset="0"/>
              </a:rPr>
              <a:t>'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]   	= </a:t>
            </a:r>
            <a: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  <a:t>95</a:t>
            </a:r>
            <a:br>
              <a:rPr kumimoji="0" lang="ru-RU" sz="15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  <a:cs typeface="Arial" pitchFamily="34" charset="0"/>
              </a:rPr>
              <a:t>Town5.compute()    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Вычисление рекомендации</a:t>
            </a: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тестирования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699" y="764705"/>
            <a:ext cx="9039301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756341"/>
            <a:ext cx="4752528" cy="405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ru-RU" dirty="0" smtClean="0"/>
              <a:t>Разработать программу определения степени достоверности (%) выбора города в роль столицы Государства.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PbGU GA\3 course\Интелектуальные системы\Выбор столицы из город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36304"/>
            <a:ext cx="6868173" cy="443711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Визуальное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ru-RU" dirty="0" smtClean="0"/>
              <a:t>1) Территория города (%)</a:t>
            </a:r>
          </a:p>
          <a:p>
            <a:r>
              <a:rPr lang="ru-RU" dirty="0" smtClean="0"/>
              <a:t>2) Радиус дальности от границы(%)</a:t>
            </a:r>
          </a:p>
          <a:p>
            <a:r>
              <a:rPr lang="ru-RU" dirty="0" smtClean="0"/>
              <a:t>3) Уровень населения(%)</a:t>
            </a:r>
          </a:p>
          <a:p>
            <a:r>
              <a:rPr lang="ru-RU" dirty="0" smtClean="0"/>
              <a:t>4) Популярность		(%)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solidFill>
            <a:schemeClr val="tx1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3131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700809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Категории(Критерии) выбора и их термы(3 - 5 шт.)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1.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population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 - составляет процент населения из 100% населения всей стране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2.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territory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  - составляет процент территории из 100% территории страны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3. Изначально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расчитается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самое максимальное расстояние(радиус)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Rmax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от границы до идеальной центральной точки </a:t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  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DistanceFTB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- составляет процент от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Rmax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, чтобы определить насколько близко расположен город к границе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# 4. </a:t>
            </a:r>
            <a:r>
              <a:rPr kumimoji="0" lang="ru-RU" sz="15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celebrity</a:t>
            </a: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>   - Уровень знаменитости города по шкале [0; 100]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JetBrains Mono"/>
                <a:cs typeface="Arial" pitchFamily="34" charset="0"/>
              </a:rPr>
            </a:br>
            <a:endParaRPr kumimoji="0" 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33467"/>
          </a:xfrm>
        </p:spPr>
        <p:txBody>
          <a:bodyPr/>
          <a:lstStyle/>
          <a:p>
            <a:r>
              <a:rPr lang="ru-RU" dirty="0" smtClean="0"/>
              <a:t>1) «Территория» (%)  разделена на 5 терм: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sz="1600" dirty="0" smtClean="0"/>
          </a:p>
          <a:p>
            <a:r>
              <a:rPr lang="ru-RU" sz="2500" dirty="0" smtClean="0"/>
              <a:t>Трапециевидные</a:t>
            </a:r>
            <a:endParaRPr lang="ru-RU" sz="25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6105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709193"/>
            <a:ext cx="4860032" cy="414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524780"/>
            <a:ext cx="5076056" cy="433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1) «Дистанция» (%)  разделена на 3 термы:</a:t>
            </a:r>
          </a:p>
          <a:p>
            <a:endParaRPr lang="ru-RU" sz="2600" dirty="0"/>
          </a:p>
          <a:p>
            <a:endParaRPr lang="ru-RU" dirty="0" smtClean="0"/>
          </a:p>
          <a:p>
            <a:endParaRPr lang="ru-RU" sz="2500" dirty="0" smtClean="0"/>
          </a:p>
          <a:p>
            <a:r>
              <a:rPr lang="ru-RU" sz="2500" dirty="0" smtClean="0"/>
              <a:t>Трапециевидные</a:t>
            </a:r>
            <a:endParaRPr lang="ru-RU" sz="25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2"/>
            <a:ext cx="8277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 smtClean="0"/>
              <a:t>1) «Население» (%)  разделена на 4 терм: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sz="2500" dirty="0" smtClean="0"/>
          </a:p>
          <a:p>
            <a:r>
              <a:rPr lang="ru-RU" sz="2500" dirty="0" smtClean="0"/>
              <a:t>Трапециевидные</a:t>
            </a:r>
            <a:endParaRPr lang="ru-RU" sz="25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1915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524780"/>
            <a:ext cx="5076056" cy="433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401840"/>
            <a:ext cx="5220072" cy="445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496944" cy="5433467"/>
          </a:xfrm>
        </p:spPr>
        <p:txBody>
          <a:bodyPr/>
          <a:lstStyle/>
          <a:p>
            <a:r>
              <a:rPr lang="ru-RU" dirty="0" smtClean="0"/>
              <a:t>1) «Популярность» (%)  разделена на 4 терм:</a:t>
            </a:r>
          </a:p>
          <a:p>
            <a:endParaRPr lang="ru-RU" dirty="0"/>
          </a:p>
          <a:p>
            <a:endParaRPr lang="ru-RU" sz="2000" dirty="0" smtClean="0"/>
          </a:p>
          <a:p>
            <a:endParaRPr lang="ru-RU" sz="2500" dirty="0" smtClean="0"/>
          </a:p>
          <a:p>
            <a:r>
              <a:rPr lang="ru-RU" sz="2500" dirty="0" smtClean="0"/>
              <a:t>Трапециевидные</a:t>
            </a:r>
            <a:endParaRPr lang="ru-RU" sz="25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43980"/>
            <a:ext cx="7962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496" y="2893604"/>
            <a:ext cx="4644008" cy="39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и термы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ru-RU" dirty="0"/>
              <a:t>5</a:t>
            </a:r>
            <a:r>
              <a:rPr lang="ru-RU" dirty="0" smtClean="0"/>
              <a:t>) «</a:t>
            </a:r>
            <a:r>
              <a:rPr lang="en-US" dirty="0" err="1" smtClean="0"/>
              <a:t>PointScored</a:t>
            </a:r>
            <a:r>
              <a:rPr lang="ru-RU" dirty="0" smtClean="0"/>
              <a:t>»</a:t>
            </a:r>
            <a:r>
              <a:rPr lang="en-US" dirty="0" smtClean="0"/>
              <a:t> – </a:t>
            </a:r>
            <a:r>
              <a:rPr lang="ru-RU" dirty="0" smtClean="0"/>
              <a:t>«Набранные очки» (%)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Трапециевидные</a:t>
            </a:r>
          </a:p>
          <a:p>
            <a:endParaRPr lang="ru-RU" sz="2500" dirty="0" smtClean="0"/>
          </a:p>
          <a:p>
            <a:r>
              <a:rPr lang="ru-RU" sz="2500" dirty="0" smtClean="0"/>
              <a:t>1) </a:t>
            </a:r>
            <a:r>
              <a:rPr lang="ru-RU" sz="2500" dirty="0" err="1" smtClean="0"/>
              <a:t>Гауссовская</a:t>
            </a:r>
            <a:endParaRPr lang="ru-RU" sz="2500" dirty="0" smtClean="0"/>
          </a:p>
          <a:p>
            <a:r>
              <a:rPr lang="ru-RU" sz="2500" dirty="0" smtClean="0"/>
              <a:t>2) Треугольная</a:t>
            </a:r>
          </a:p>
          <a:p>
            <a:r>
              <a:rPr lang="ru-RU" sz="2500" dirty="0" smtClean="0"/>
              <a:t>3) Трапециевидная</a:t>
            </a:r>
          </a:p>
          <a:p>
            <a:r>
              <a:rPr lang="ru-RU" sz="2500" dirty="0" smtClean="0"/>
              <a:t>4) </a:t>
            </a:r>
            <a:r>
              <a:rPr lang="ru-RU" sz="2500" dirty="0" err="1" smtClean="0"/>
              <a:t>Гауссовская</a:t>
            </a:r>
            <a:endParaRPr lang="ru-RU" sz="2500" dirty="0" smtClean="0"/>
          </a:p>
          <a:p>
            <a:r>
              <a:rPr lang="ru-RU" sz="2500" dirty="0" smtClean="0"/>
              <a:t>5) </a:t>
            </a:r>
            <a:r>
              <a:rPr lang="ru-RU" sz="2500" dirty="0" err="1" smtClean="0"/>
              <a:t>Гауссовская</a:t>
            </a:r>
            <a:endParaRPr lang="ru-RU" sz="2500" dirty="0" smtClean="0"/>
          </a:p>
          <a:p>
            <a:endParaRPr lang="ru-RU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 r="20712"/>
          <a:stretch>
            <a:fillRect/>
          </a:stretch>
        </p:blipFill>
        <p:spPr bwMode="auto">
          <a:xfrm>
            <a:off x="144016" y="1245493"/>
            <a:ext cx="8964488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347</Words>
  <Application>Microsoft Office PowerPoint</Application>
  <PresentationFormat>Экран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Программа Нечёткая логика</vt:lpstr>
      <vt:lpstr>Постановка задачи</vt:lpstr>
      <vt:lpstr>Визуальное решение</vt:lpstr>
      <vt:lpstr>Критерии и термы</vt:lpstr>
      <vt:lpstr>Критерии и термы</vt:lpstr>
      <vt:lpstr>Критерии и термы</vt:lpstr>
      <vt:lpstr>Критерии и термы</vt:lpstr>
      <vt:lpstr>Критерии и термы</vt:lpstr>
      <vt:lpstr>Критерии и термы</vt:lpstr>
      <vt:lpstr>Правила</vt:lpstr>
      <vt:lpstr>Введённые данные (%)</vt:lpstr>
      <vt:lpstr>Результат тестирования</vt:lpstr>
      <vt:lpstr>Спасибо за внимание!</vt:lpstr>
    </vt:vector>
  </TitlesOfParts>
  <Company>Sky and Plane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Нечёткая логика</dc:title>
  <dc:creator>Avazbek A</dc:creator>
  <cp:lastModifiedBy>Avazbek A</cp:lastModifiedBy>
  <cp:revision>29</cp:revision>
  <dcterms:created xsi:type="dcterms:W3CDTF">2024-05-24T07:46:28Z</dcterms:created>
  <dcterms:modified xsi:type="dcterms:W3CDTF">2024-05-24T08:43:22Z</dcterms:modified>
</cp:coreProperties>
</file>