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0" roundtripDataSignature="AMtx7mg8IdFi40UkmBVvDLyizE26TzqZ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2pPr>
            <a:lvl3pPr indent="-228600" lvl="2" marL="13716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3pPr>
            <a:lvl4pPr indent="-228600" lvl="3" marL="18288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4pPr>
            <a:lvl5pPr indent="-228600" lvl="4" marL="22860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" name="Google Shape;12;p7"/>
          <p:cNvSpPr txBox="1"/>
          <p:nvPr>
            <p:ph idx="12" type="sldNum"/>
          </p:nvPr>
        </p:nvSpPr>
        <p:spPr>
          <a:xfrm>
            <a:off x="8428181" y="6414762"/>
            <a:ext cx="258620" cy="248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428181" y="6414762"/>
            <a:ext cx="258620" cy="248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722312" y="2906713"/>
            <a:ext cx="7772401" cy="15001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8428181" y="6414762"/>
            <a:ext cx="258620" cy="248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 sz="2800"/>
            </a:lvl1pPr>
            <a:lvl2pPr indent="-4064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  <a:defRPr sz="2800"/>
            </a:lvl2pPr>
            <a:lvl3pPr indent="-4064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 sz="2800"/>
            </a:lvl3pPr>
            <a:lvl4pPr indent="-4064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  <a:defRPr sz="2800"/>
            </a:lvl4pPr>
            <a:lvl5pPr indent="-4064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»"/>
              <a:defRPr sz="2800"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8428181" y="6414762"/>
            <a:ext cx="258620" cy="248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" type="body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2" type="body"/>
          </p:nvPr>
        </p:nvSpPr>
        <p:spPr>
          <a:xfrm>
            <a:off x="4645025" y="1535111"/>
            <a:ext cx="4041775" cy="6397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2" type="sldNum"/>
          </p:nvPr>
        </p:nvSpPr>
        <p:spPr>
          <a:xfrm>
            <a:off x="8428181" y="6414762"/>
            <a:ext cx="258620" cy="248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8428181" y="6414762"/>
            <a:ext cx="258620" cy="248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idx="12" type="sldNum"/>
          </p:nvPr>
        </p:nvSpPr>
        <p:spPr>
          <a:xfrm>
            <a:off x="8428181" y="6414762"/>
            <a:ext cx="258620" cy="248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 txBox="1"/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2" type="body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8428181" y="6414762"/>
            <a:ext cx="258620" cy="248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1792288" y="4800600"/>
            <a:ext cx="5486403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2" name="Google Shape;42;p15"/>
          <p:cNvSpPr/>
          <p:nvPr>
            <p:ph idx="2" type="pic"/>
          </p:nvPr>
        </p:nvSpPr>
        <p:spPr>
          <a:xfrm>
            <a:off x="1792288" y="612775"/>
            <a:ext cx="5486403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15"/>
          <p:cNvSpPr txBox="1"/>
          <p:nvPr>
            <p:ph idx="1" type="body"/>
          </p:nvPr>
        </p:nvSpPr>
        <p:spPr>
          <a:xfrm>
            <a:off x="1792288" y="5367337"/>
            <a:ext cx="5486403" cy="804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428181" y="6414762"/>
            <a:ext cx="258620" cy="248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318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18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18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318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2" type="sldNum"/>
          </p:nvPr>
        </p:nvSpPr>
        <p:spPr>
          <a:xfrm>
            <a:off x="8428181" y="6414762"/>
            <a:ext cx="258620" cy="248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"/>
          <p:cNvSpPr txBox="1"/>
          <p:nvPr>
            <p:ph idx="4294967295"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Trading center</a:t>
            </a:r>
            <a:endParaRPr/>
          </a:p>
        </p:txBody>
      </p:sp>
      <p:sp>
        <p:nvSpPr>
          <p:cNvPr id="50" name="Google Shape;50;p1"/>
          <p:cNvSpPr txBox="1"/>
          <p:nvPr>
            <p:ph idx="4294967295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Lab</a:t>
            </a:r>
            <a:r>
              <a:rPr lang="en-US">
                <a:solidFill>
                  <a:srgbClr val="888888"/>
                </a:solidFill>
              </a:rPr>
              <a:t>2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(constructors, arrays, delegation)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 txBox="1"/>
          <p:nvPr>
            <p:ph idx="1" type="body"/>
          </p:nvPr>
        </p:nvSpPr>
        <p:spPr>
          <a:xfrm>
            <a:off x="304800" y="21697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Char char="•"/>
            </a:pPr>
            <a:r>
              <a:rPr lang="en-US" sz="2900"/>
              <a:t>The trading center contains stores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Char char="•"/>
            </a:pPr>
            <a:r>
              <a:rPr lang="en-US" sz="2900"/>
              <a:t>Each store has id , name, type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Char char="•"/>
            </a:pPr>
            <a:r>
              <a:rPr lang="en-US" sz="2900"/>
              <a:t>the trading center is made of 3 floors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Char char="•"/>
            </a:pPr>
            <a:r>
              <a:rPr lang="en-US" sz="2900"/>
              <a:t>each floor has 10 store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Char char="•"/>
            </a:pPr>
            <a:r>
              <a:rPr lang="en-US" sz="2900"/>
              <a:t>stores are separated in floors by types: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Char char="•"/>
            </a:pPr>
            <a:r>
              <a:rPr lang="en-US" sz="2900"/>
              <a:t>floor #0: baby clothes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Char char="•"/>
            </a:pPr>
            <a:r>
              <a:rPr lang="en-US" sz="2900"/>
              <a:t>floor #1: women clothes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Char char="•"/>
            </a:pPr>
            <a:r>
              <a:rPr lang="en-US" sz="2900"/>
              <a:t>floor #2: men clothes</a:t>
            </a:r>
            <a:endParaRPr/>
          </a:p>
        </p:txBody>
      </p:sp>
      <p:sp>
        <p:nvSpPr>
          <p:cNvPr id="56" name="Google Shape;56;p2"/>
          <p:cNvSpPr txBox="1"/>
          <p:nvPr/>
        </p:nvSpPr>
        <p:spPr>
          <a:xfrm>
            <a:off x="2103118" y="4571999"/>
            <a:ext cx="5318763" cy="2085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TradingCenter tc = </a:t>
            </a:r>
            <a:r>
              <a:rPr b="1" i="0" lang="en-US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new TradingCenter();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.addStore("m001", "Chicco", "baby"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.addStore(“m002", "Zara", "men", 2, 4 );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tc.print();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tc.search(“m002");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tc.search("doesnotexists");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 Trading Center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</a:pPr>
            <a:r>
              <a:rPr lang="en-US" sz="2800"/>
              <a:t>addStore(id, name, type)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/>
              <a:t>position decided by the trading center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</a:pPr>
            <a:r>
              <a:rPr lang="en-US" sz="2800"/>
              <a:t>addStore(id, name, type, floorId, positionId)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/>
              <a:t>Position decided outside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</a:pPr>
            <a:r>
              <a:rPr lang="en-US" sz="2800"/>
              <a:t>Print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/>
              <a:t>Shows all stores in trading center, with their position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</a:pPr>
            <a:r>
              <a:rPr lang="en-US" sz="2800"/>
              <a:t>Store searchStoreById(id)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/>
              <a:t>If found, shows store with its position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Goals</a:t>
            </a:r>
            <a:endParaRPr/>
          </a:p>
        </p:txBody>
      </p:sp>
      <p:sp>
        <p:nvSpPr>
          <p:cNvPr id="68" name="Google Shape;68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Design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Selection of data structures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of arrays and other data structures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Constructor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delegation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Classes</a:t>
            </a:r>
            <a:endParaRPr/>
          </a:p>
        </p:txBody>
      </p:sp>
      <p:sp>
        <p:nvSpPr>
          <p:cNvPr id="74" name="Google Shape;74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39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0_0.png" id="75" name="Google Shape;7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1957" y="2602994"/>
            <a:ext cx="8131844" cy="1901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