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2" r:id="rId6"/>
    <p:sldId id="266" r:id="rId7"/>
    <p:sldId id="259" r:id="rId8"/>
    <p:sldId id="260" r:id="rId9"/>
    <p:sldId id="261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737"/>
  </p:normalViewPr>
  <p:slideViewPr>
    <p:cSldViewPr>
      <p:cViewPr varScale="1">
        <p:scale>
          <a:sx n="85" d="100"/>
          <a:sy n="85" d="100"/>
        </p:scale>
        <p:origin x="10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Library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Lab3</a:t>
            </a:r>
            <a:endParaRPr lang="it-IT" dirty="0"/>
          </a:p>
          <a:p>
            <a:r>
              <a:rPr lang="it-IT" dirty="0"/>
              <a:t>(constructors, arrays, delegation)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76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Library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Lab3 – private / public</a:t>
            </a:r>
          </a:p>
          <a:p>
            <a:endParaRPr lang="it-IT" dirty="0"/>
          </a:p>
          <a:p>
            <a:r>
              <a:rPr lang="it-IT" dirty="0"/>
              <a:t>Define all data fields  as ‘private’</a:t>
            </a:r>
          </a:p>
          <a:p>
            <a:r>
              <a:rPr lang="it-IT" dirty="0"/>
              <a:t>Define all functions as ‘public’ (possibly some of them private)</a:t>
            </a:r>
          </a:p>
          <a:p>
            <a:r>
              <a:rPr lang="it-IT" dirty="0"/>
              <a:t>Avoid setters and getters as much as possible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244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Library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Lab 4 – package</a:t>
            </a:r>
          </a:p>
          <a:p>
            <a:pPr marL="0" indent="0">
              <a:buNone/>
            </a:pPr>
            <a:r>
              <a:rPr lang="it-IT" dirty="0"/>
              <a:t>Define two packages (one for main, one for the other classes)</a:t>
            </a:r>
          </a:p>
          <a:p>
            <a:pPr marL="0" indent="0">
              <a:buNone/>
            </a:pPr>
            <a:r>
              <a:rPr lang="it-IT" dirty="0"/>
              <a:t>Fix imports, and public / non public for each class in each package</a:t>
            </a:r>
          </a:p>
          <a:p>
            <a:pPr marL="0" indent="0">
              <a:buNone/>
            </a:pPr>
            <a:r>
              <a:rPr lang="it-IT" dirty="0"/>
              <a:t>(finish search)</a:t>
            </a:r>
          </a:p>
        </p:txBody>
      </p:sp>
    </p:spTree>
    <p:extLst>
      <p:ext uri="{BB962C8B-B14F-4D97-AF65-F5344CB8AC3E}">
        <p14:creationId xmlns:p14="http://schemas.microsoft.com/office/powerpoint/2010/main" val="14331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Basic Engineering principle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System is composed of parts</a:t>
            </a:r>
          </a:p>
          <a:p>
            <a:r>
              <a:rPr lang="it-IT" dirty="0"/>
              <a:t>Each part/component should be as indipendent as possible from other parts /components</a:t>
            </a:r>
          </a:p>
          <a:p>
            <a:endParaRPr lang="it-IT" dirty="0"/>
          </a:p>
          <a:p>
            <a:r>
              <a:rPr lang="it-IT" dirty="0"/>
              <a:t>In sw, components are: packages, classes, functions + attributes</a:t>
            </a:r>
          </a:p>
          <a:p>
            <a:r>
              <a:rPr lang="it-IT" dirty="0"/>
              <a:t>In sw, tree of classes, no graphs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12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697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library contains books </a:t>
            </a:r>
          </a:p>
          <a:p>
            <a:r>
              <a:rPr lang="en-US" dirty="0"/>
              <a:t>Each book has ISBN , title, author</a:t>
            </a:r>
          </a:p>
          <a:p>
            <a:r>
              <a:rPr lang="en-US" dirty="0"/>
              <a:t>the library is made of 10 shelves</a:t>
            </a:r>
          </a:p>
          <a:p>
            <a:r>
              <a:rPr lang="en-US" dirty="0"/>
              <a:t>each shelf has 3 rows</a:t>
            </a:r>
          </a:p>
          <a:p>
            <a:r>
              <a:rPr lang="en-US" dirty="0"/>
              <a:t>each row has position for 10 books</a:t>
            </a:r>
          </a:p>
          <a:p>
            <a:r>
              <a:rPr lang="en-US" dirty="0"/>
              <a:t>a book in the library has a position made of</a:t>
            </a:r>
          </a:p>
          <a:p>
            <a:pPr lvl="1"/>
            <a:r>
              <a:rPr lang="en-US" dirty="0"/>
              <a:t>shelf ID (0 to 9) (later    "S1" to "S10")</a:t>
            </a:r>
          </a:p>
          <a:p>
            <a:pPr lvl="1"/>
            <a:r>
              <a:rPr lang="en-US" dirty="0"/>
              <a:t>row ID (0 to 2)</a:t>
            </a:r>
          </a:p>
          <a:p>
            <a:pPr lvl="1"/>
            <a:r>
              <a:rPr lang="en-US" dirty="0"/>
              <a:t>position in row (0 to 9)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57400" y="4572000"/>
            <a:ext cx="5410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/>
              <a:t>Library l = </a:t>
            </a:r>
            <a:r>
              <a:rPr lang="fr-FR" b="1" u="sng" dirty="0"/>
              <a:t>new Library();</a:t>
            </a:r>
          </a:p>
          <a:p>
            <a:r>
              <a:rPr lang="fr-FR" dirty="0" err="1"/>
              <a:t>l.addBook</a:t>
            </a:r>
            <a:r>
              <a:rPr lang="fr-FR" dirty="0"/>
              <a:t>("ISBN001", "</a:t>
            </a:r>
            <a:r>
              <a:rPr lang="fr-FR" dirty="0" err="1"/>
              <a:t>auth</a:t>
            </a:r>
            <a:r>
              <a:rPr lang="fr-FR" dirty="0"/>
              <a:t>", "</a:t>
            </a:r>
            <a:r>
              <a:rPr lang="fr-FR" dirty="0" err="1"/>
              <a:t>title</a:t>
            </a:r>
            <a:r>
              <a:rPr lang="fr-FR" dirty="0"/>
              <a:t>" );</a:t>
            </a:r>
          </a:p>
          <a:p>
            <a:r>
              <a:rPr lang="en-US" dirty="0" err="1"/>
              <a:t>l.addBook</a:t>
            </a:r>
            <a:r>
              <a:rPr lang="en-US" dirty="0"/>
              <a:t>("ISBN002", "auth2", "title2", 1,1,3 );</a:t>
            </a:r>
          </a:p>
          <a:p>
            <a:endParaRPr lang="fr-FR" dirty="0"/>
          </a:p>
          <a:p>
            <a:r>
              <a:rPr lang="fr-FR" dirty="0" err="1"/>
              <a:t>l.print</a:t>
            </a:r>
            <a:r>
              <a:rPr lang="fr-FR" dirty="0"/>
              <a:t>();</a:t>
            </a:r>
          </a:p>
          <a:p>
            <a:r>
              <a:rPr lang="fr-FR" dirty="0" err="1"/>
              <a:t>l.search</a:t>
            </a:r>
            <a:r>
              <a:rPr lang="fr-FR" dirty="0"/>
              <a:t>("ISBN001");</a:t>
            </a:r>
          </a:p>
          <a:p>
            <a:r>
              <a:rPr lang="fr-FR" dirty="0" err="1"/>
              <a:t>l.search</a:t>
            </a:r>
            <a:r>
              <a:rPr lang="fr-FR" dirty="0"/>
              <a:t>("</a:t>
            </a:r>
            <a:r>
              <a:rPr lang="fr-FR" dirty="0" err="1"/>
              <a:t>doesnotexists</a:t>
            </a:r>
            <a:r>
              <a:rPr lang="fr-FR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52816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Class Library</a:t>
            </a:r>
          </a:p>
          <a:p>
            <a:pPr lvl="1"/>
            <a:r>
              <a:rPr lang="it-IT" dirty="0"/>
              <a:t>addBook(isbn, author, title)</a:t>
            </a:r>
          </a:p>
          <a:p>
            <a:pPr lvl="2"/>
            <a:r>
              <a:rPr lang="it-IT" dirty="0"/>
              <a:t>position decided by the library</a:t>
            </a:r>
          </a:p>
          <a:p>
            <a:pPr lvl="1"/>
            <a:r>
              <a:rPr lang="it-IT" dirty="0"/>
              <a:t>addBook(isbn, author, title, shelf, row, positionInRow)</a:t>
            </a:r>
          </a:p>
          <a:p>
            <a:pPr lvl="2"/>
            <a:r>
              <a:rPr lang="it-IT" dirty="0"/>
              <a:t>Position decided outside</a:t>
            </a:r>
          </a:p>
          <a:p>
            <a:pPr lvl="1"/>
            <a:r>
              <a:rPr lang="it-IT" dirty="0"/>
              <a:t>Print</a:t>
            </a:r>
          </a:p>
          <a:p>
            <a:pPr lvl="2"/>
            <a:r>
              <a:rPr lang="it-IT" dirty="0"/>
              <a:t>Shows all books in library, with their position</a:t>
            </a:r>
          </a:p>
          <a:p>
            <a:pPr lvl="1"/>
            <a:r>
              <a:rPr lang="it-IT" dirty="0"/>
              <a:t>Book searchBookByISBN(Isbn)</a:t>
            </a:r>
          </a:p>
          <a:p>
            <a:pPr lvl="2"/>
            <a:r>
              <a:rPr lang="it-IT" dirty="0"/>
              <a:t>If found, shows book with its position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948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Design</a:t>
            </a:r>
          </a:p>
          <a:p>
            <a:r>
              <a:rPr lang="it-IT" dirty="0"/>
              <a:t>Selection of data structures</a:t>
            </a:r>
          </a:p>
          <a:p>
            <a:r>
              <a:rPr lang="it-IT" dirty="0"/>
              <a:t>Use of arrays and other data structures</a:t>
            </a:r>
          </a:p>
          <a:p>
            <a:r>
              <a:rPr lang="it-IT" dirty="0"/>
              <a:t>Constructor</a:t>
            </a:r>
          </a:p>
          <a:p>
            <a:r>
              <a:rPr lang="it-IT" dirty="0"/>
              <a:t>delegation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2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831930" cy="3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89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Other possible design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79588"/>
            <a:ext cx="7732519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07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 to develop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Code a little, test a little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Program must</a:t>
            </a:r>
          </a:p>
          <a:p>
            <a:pPr lvl="1"/>
            <a:r>
              <a:rPr lang="it-IT" dirty="0"/>
              <a:t> compile, </a:t>
            </a:r>
          </a:p>
          <a:p>
            <a:pPr lvl="1"/>
            <a:r>
              <a:rPr lang="it-IT" dirty="0"/>
              <a:t>Run without un managed exceptions,</a:t>
            </a:r>
          </a:p>
          <a:p>
            <a:pPr lvl="1"/>
            <a:r>
              <a:rPr lang="it-IT" dirty="0"/>
              <a:t> produce correct results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78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Another method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Write all the code</a:t>
            </a:r>
          </a:p>
          <a:p>
            <a:pPr lvl="1"/>
            <a:r>
              <a:rPr lang="it-IT" dirty="0"/>
              <a:t>(4 classes, 500 lines each class, 2000 lines)</a:t>
            </a:r>
          </a:p>
          <a:p>
            <a:pPr lvl="1"/>
            <a:r>
              <a:rPr lang="it-IT" dirty="0"/>
              <a:t>(some syntax errors)</a:t>
            </a:r>
          </a:p>
          <a:p>
            <a:r>
              <a:rPr lang="it-IT" dirty="0"/>
              <a:t>Run all code</a:t>
            </a:r>
          </a:p>
          <a:p>
            <a:pPr lvl="1"/>
            <a:r>
              <a:rPr lang="it-IT" dirty="0"/>
              <a:t>20 errors to fix</a:t>
            </a:r>
          </a:p>
          <a:p>
            <a:pPr lvl="1"/>
            <a:r>
              <a:rPr lang="it-IT" dirty="0"/>
              <a:t>????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03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Strategy - todolist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trike="sngStrike" dirty="0"/>
              <a:t>Pass nshelfes, n rows, n books as parameter to library()</a:t>
            </a:r>
          </a:p>
          <a:p>
            <a:r>
              <a:rPr lang="it-IT" dirty="0"/>
              <a:t>Position in book, how to implement?</a:t>
            </a:r>
          </a:p>
          <a:p>
            <a:r>
              <a:rPr lang="it-IT" dirty="0"/>
              <a:t>Print position of book </a:t>
            </a:r>
          </a:p>
          <a:p>
            <a:r>
              <a:rPr lang="it-IT" strike="sngStrike" dirty="0"/>
              <a:t>Index out of bound</a:t>
            </a:r>
          </a:p>
          <a:p>
            <a:r>
              <a:rPr lang="it-IT" strike="sngStrike" dirty="0"/>
              <a:t>addBookwithposition</a:t>
            </a:r>
          </a:p>
          <a:p>
            <a:r>
              <a:rPr lang="it-IT" dirty="0"/>
              <a:t>addBook with no position</a:t>
            </a:r>
          </a:p>
          <a:p>
            <a:r>
              <a:rPr lang="it-IT" dirty="0"/>
              <a:t>search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943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416</Words>
  <Application>Microsoft Macintosh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Library</vt:lpstr>
      <vt:lpstr>PowerPoint Presentation</vt:lpstr>
      <vt:lpstr>PowerPoint Presentation</vt:lpstr>
      <vt:lpstr>Goals</vt:lpstr>
      <vt:lpstr>Classes</vt:lpstr>
      <vt:lpstr>Other possible design</vt:lpstr>
      <vt:lpstr>Method to develop</vt:lpstr>
      <vt:lpstr>Another method</vt:lpstr>
      <vt:lpstr>Strategy - todolist</vt:lpstr>
      <vt:lpstr>Library</vt:lpstr>
      <vt:lpstr>Library</vt:lpstr>
      <vt:lpstr>Basic Engineering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</dc:title>
  <dc:creator>mmz</dc:creator>
  <cp:lastModifiedBy>Microsoft Office User</cp:lastModifiedBy>
  <cp:revision>20</cp:revision>
  <dcterms:created xsi:type="dcterms:W3CDTF">2006-08-16T00:00:00Z</dcterms:created>
  <dcterms:modified xsi:type="dcterms:W3CDTF">2024-02-27T10:42:06Z</dcterms:modified>
</cp:coreProperties>
</file>