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2.png" ContentType="image/png"/>
  <Override PartName="/ppt/media/image3.png" ContentType="image/pn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6858000"/>
  <p:notesSz cx="7099300" cy="102346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0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D3A285DA-9D7C-497E-B59C-8B1AF2F9810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4022640" y="9723600"/>
            <a:ext cx="3075840" cy="510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B1D29069-F87A-4585-AF0D-9D990FAFEE5C}" type="slidenum">
              <a:rPr b="0" lang="en-GB" sz="13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4160" cy="3836160"/>
          </a:xfrm>
          <a:prstGeom prst="rect">
            <a:avLst/>
          </a:prstGeom>
        </p:spPr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6320" cy="460476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4022640" y="9723600"/>
            <a:ext cx="3075840" cy="510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07226B16-4B87-427E-9740-50DB4FBA6A96}" type="slidenum">
              <a:rPr b="0" lang="en-GB" sz="13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4160" cy="3836160"/>
          </a:xfrm>
          <a:prstGeom prst="rect">
            <a:avLst/>
          </a:prstGeom>
        </p:spPr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6320" cy="460476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4022640" y="9723600"/>
            <a:ext cx="3075840" cy="510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0C481FFE-8246-459D-BB88-582F754C41B9}" type="slidenum">
              <a:rPr b="0" lang="en-GB" sz="13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4160" cy="3836160"/>
          </a:xfrm>
          <a:prstGeom prst="rect">
            <a:avLst/>
          </a:prstGeom>
        </p:spPr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6320" cy="460476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4022640" y="9723600"/>
            <a:ext cx="3075840" cy="510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483C215C-B193-44FA-908E-AB01CB3E8BD4}" type="slidenum">
              <a:rPr b="0" lang="en-GB" sz="13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4160" cy="3836160"/>
          </a:xfrm>
          <a:prstGeom prst="rect">
            <a:avLst/>
          </a:prstGeom>
        </p:spPr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6320" cy="460476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4022640" y="9723600"/>
            <a:ext cx="3075840" cy="510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1AB397F9-8B2A-475D-B899-AB29D64CE7D4}" type="slidenum">
              <a:rPr b="0" lang="en-GB" sz="13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4160" cy="3836160"/>
          </a:xfrm>
          <a:prstGeom prst="rect">
            <a:avLst/>
          </a:prstGeom>
        </p:spPr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6320" cy="460476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4022640" y="9723600"/>
            <a:ext cx="3075840" cy="510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92EA0E2C-652D-4E01-A546-CEF21879BB6C}" type="slidenum">
              <a:rPr b="0" lang="en-GB" sz="13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4160" cy="3836160"/>
          </a:xfrm>
          <a:prstGeom prst="rect">
            <a:avLst/>
          </a:prstGeom>
        </p:spPr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6320" cy="460476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611280" y="1125360"/>
            <a:ext cx="7957440" cy="108720"/>
          </a:xfrm>
          <a:custGeom>
            <a:avLst/>
            <a:gdLst/>
            <a:ahLst/>
            <a:rect l="l" t="t" r="r" b="b"/>
            <a:pathLst>
              <a:path w="1000" h="100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3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Line 2"/>
          <p:cNvSpPr/>
          <p:nvPr/>
        </p:nvSpPr>
        <p:spPr>
          <a:xfrm>
            <a:off x="539640" y="6524280"/>
            <a:ext cx="7924680" cy="0"/>
          </a:xfrm>
          <a:prstGeom prst="line">
            <a:avLst/>
          </a:prstGeom>
          <a:ln w="324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685800" y="2394000"/>
            <a:ext cx="7771680" cy="108720"/>
          </a:xfrm>
          <a:custGeom>
            <a:avLst/>
            <a:gdLst/>
            <a:ahLst/>
            <a:rect l="l" t="t" r="r" b="b"/>
            <a:pathLst>
              <a:path w="1000" h="100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3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1728360"/>
            <a:ext cx="822888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611280" y="1125360"/>
            <a:ext cx="7957440" cy="108720"/>
          </a:xfrm>
          <a:custGeom>
            <a:avLst/>
            <a:gdLst/>
            <a:ahLst/>
            <a:rect l="l" t="t" r="r" b="b"/>
            <a:pathLst>
              <a:path w="1000" h="100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3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Line 2"/>
          <p:cNvSpPr/>
          <p:nvPr/>
        </p:nvSpPr>
        <p:spPr>
          <a:xfrm>
            <a:off x="539640" y="6524280"/>
            <a:ext cx="7924680" cy="0"/>
          </a:xfrm>
          <a:prstGeom prst="line">
            <a:avLst/>
          </a:prstGeom>
          <a:ln w="324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611280" y="1125360"/>
            <a:ext cx="7957440" cy="108720"/>
          </a:xfrm>
          <a:custGeom>
            <a:avLst/>
            <a:gdLst/>
            <a:ahLst/>
            <a:rect l="l" t="t" r="r" b="b"/>
            <a:pathLst>
              <a:path w="1000" h="100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3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Line 2"/>
          <p:cNvSpPr/>
          <p:nvPr/>
        </p:nvSpPr>
        <p:spPr>
          <a:xfrm>
            <a:off x="539640" y="6524280"/>
            <a:ext cx="7924680" cy="0"/>
          </a:xfrm>
          <a:prstGeom prst="line">
            <a:avLst/>
          </a:prstGeom>
          <a:ln w="324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25.xml"/><Relationship Id="rId6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www.geeksforgeeks.org/boundary-traversal-of-binary-tree/" TargetMode="External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685800" y="990720"/>
            <a:ext cx="7771680" cy="13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GB" sz="3400" spc="-1" strike="noStrike">
                <a:solidFill>
                  <a:srgbClr val="000000"/>
                </a:solidFill>
                <a:latin typeface="Verdana"/>
              </a:rPr>
              <a:t>Sprehod po meji dvojiškega drevesa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747000" y="5791680"/>
            <a:ext cx="19044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sl-SI" sz="1200" spc="-1" strike="noStrike">
                <a:solidFill>
                  <a:srgbClr val="000000"/>
                </a:solidFill>
                <a:latin typeface="Verdana"/>
              </a:rPr>
              <a:t>Žiga Avbreht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l-SI" sz="1200" spc="-1" strike="noStrike">
                <a:solidFill>
                  <a:srgbClr val="000000"/>
                </a:solidFill>
                <a:latin typeface="Verdana"/>
              </a:rPr>
              <a:t>2021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822960" y="3657600"/>
            <a:ext cx="40230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RAČUNALNIŠTVO 1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822960" y="275760"/>
            <a:ext cx="6823800" cy="5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ctr">
            <a:noAutofit/>
          </a:bodyPr>
          <a:p>
            <a:pPr algn="ctr">
              <a:lnSpc>
                <a:spcPct val="100000"/>
              </a:lnSpc>
            </a:pPr>
            <a:r>
              <a:rPr b="1" lang="sl-SI" sz="3800" spc="-1" strike="noStrike">
                <a:solidFill>
                  <a:srgbClr val="000000"/>
                </a:solidFill>
                <a:latin typeface="Verdana"/>
              </a:rPr>
              <a:t>Primer sprehoda</a:t>
            </a:r>
            <a:endParaRPr b="0" lang="en-US" sz="38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365760" y="1554480"/>
            <a:ext cx="8146440" cy="146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>
            <a:noAutofit/>
          </a:bodyPr>
          <a:p>
            <a:pPr>
              <a:lnSpc>
                <a:spcPct val="12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sl-SI" sz="1300" spc="-1" strike="noStrike">
                <a:solidFill>
                  <a:srgbClr val="000000"/>
                </a:solidFill>
                <a:latin typeface="Verdana"/>
              </a:rPr>
              <a:t>Za naš problem bomo izpisovali mejo v nasprotni smeri urinega kazalca, začetek je v korenu danega drevesa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sl-SI" sz="1300" spc="-1" strike="noStrike">
                <a:solidFill>
                  <a:srgbClr val="000000"/>
                </a:solidFill>
                <a:latin typeface="Verdana"/>
              </a:rPr>
              <a:t>Primer:</a:t>
            </a:r>
            <a:r>
              <a:rPr b="0" lang="sl-SI" sz="1300" spc="-1" strike="noStrike">
                <a:solidFill>
                  <a:srgbClr val="000000"/>
                </a:solidFill>
                <a:latin typeface="Verdana"/>
              </a:rPr>
              <a:t> sprehod po danem drevesu:</a:t>
            </a:r>
            <a:r>
              <a:rPr b="0" lang="sl-SI" sz="1700" spc="-1" strike="noStrike">
                <a:solidFill>
                  <a:srgbClr val="000000"/>
                </a:solidFill>
                <a:latin typeface="Verdana"/>
              </a:rPr>
              <a:t> </a:t>
            </a:r>
            <a:br/>
            <a:endParaRPr b="0" lang="en-US" sz="17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1700" spc="-1" strike="noStrike">
              <a:latin typeface="Arial"/>
            </a:endParaRPr>
          </a:p>
        </p:txBody>
      </p:sp>
      <p:grpSp>
        <p:nvGrpSpPr>
          <p:cNvPr id="208" name="Group 3"/>
          <p:cNvGrpSpPr/>
          <p:nvPr/>
        </p:nvGrpSpPr>
        <p:grpSpPr>
          <a:xfrm>
            <a:off x="2542320" y="2926080"/>
            <a:ext cx="3858120" cy="2606040"/>
            <a:chOff x="2542320" y="2926080"/>
            <a:chExt cx="3858120" cy="2606040"/>
          </a:xfrm>
        </p:grpSpPr>
        <p:sp>
          <p:nvSpPr>
            <p:cNvPr id="209" name="CustomShape 4"/>
            <p:cNvSpPr/>
            <p:nvPr/>
          </p:nvSpPr>
          <p:spPr>
            <a:xfrm>
              <a:off x="4407480" y="3455640"/>
              <a:ext cx="377280" cy="88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CustomShape 5"/>
            <p:cNvSpPr/>
            <p:nvPr/>
          </p:nvSpPr>
          <p:spPr>
            <a:xfrm>
              <a:off x="4365360" y="3376080"/>
              <a:ext cx="282960" cy="30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sl-SI" sz="2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34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11" name="CustomShape 6"/>
            <p:cNvSpPr/>
            <p:nvPr/>
          </p:nvSpPr>
          <p:spPr>
            <a:xfrm>
              <a:off x="3266640" y="4067280"/>
              <a:ext cx="392760" cy="88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" name="CustomShape 7"/>
            <p:cNvSpPr/>
            <p:nvPr/>
          </p:nvSpPr>
          <p:spPr>
            <a:xfrm>
              <a:off x="3340800" y="4051440"/>
              <a:ext cx="282960" cy="30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sl-SI" sz="2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15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13" name="CustomShape 8"/>
            <p:cNvSpPr/>
            <p:nvPr/>
          </p:nvSpPr>
          <p:spPr>
            <a:xfrm>
              <a:off x="5487120" y="4104720"/>
              <a:ext cx="429480" cy="88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CustomShape 9"/>
            <p:cNvSpPr/>
            <p:nvPr/>
          </p:nvSpPr>
          <p:spPr>
            <a:xfrm>
              <a:off x="5548680" y="4051440"/>
              <a:ext cx="282960" cy="30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sl-SI" sz="2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20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15" name="CustomShape 10"/>
            <p:cNvSpPr/>
            <p:nvPr/>
          </p:nvSpPr>
          <p:spPr>
            <a:xfrm>
              <a:off x="2542320" y="4591080"/>
              <a:ext cx="402480" cy="88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CustomShape 11"/>
            <p:cNvSpPr/>
            <p:nvPr/>
          </p:nvSpPr>
          <p:spPr>
            <a:xfrm>
              <a:off x="2774160" y="4631400"/>
              <a:ext cx="142560" cy="30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sl-SI" sz="2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6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17" name="CustomShape 12"/>
            <p:cNvSpPr/>
            <p:nvPr/>
          </p:nvSpPr>
          <p:spPr>
            <a:xfrm>
              <a:off x="3855600" y="4566600"/>
              <a:ext cx="541440" cy="88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" name="CustomShape 13"/>
            <p:cNvSpPr/>
            <p:nvPr/>
          </p:nvSpPr>
          <p:spPr>
            <a:xfrm>
              <a:off x="4200480" y="4606920"/>
              <a:ext cx="142560" cy="30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sl-SI" sz="2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9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19" name="CustomShape 14"/>
            <p:cNvSpPr/>
            <p:nvPr/>
          </p:nvSpPr>
          <p:spPr>
            <a:xfrm>
              <a:off x="4800960" y="4705200"/>
              <a:ext cx="405360" cy="88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CustomShape 15"/>
            <p:cNvSpPr/>
            <p:nvPr/>
          </p:nvSpPr>
          <p:spPr>
            <a:xfrm>
              <a:off x="4986360" y="4673160"/>
              <a:ext cx="282960" cy="30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sl-SI" sz="2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13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21" name="CustomShape 16"/>
            <p:cNvSpPr/>
            <p:nvPr/>
          </p:nvSpPr>
          <p:spPr>
            <a:xfrm>
              <a:off x="6017760" y="4194360"/>
              <a:ext cx="382680" cy="88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CustomShape 17"/>
            <p:cNvSpPr/>
            <p:nvPr/>
          </p:nvSpPr>
          <p:spPr>
            <a:xfrm>
              <a:off x="6255360" y="4604040"/>
              <a:ext cx="142560" cy="30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sl-SI" sz="2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23" name="CustomShape 18"/>
            <p:cNvSpPr/>
            <p:nvPr/>
          </p:nvSpPr>
          <p:spPr>
            <a:xfrm>
              <a:off x="3396960" y="5186880"/>
              <a:ext cx="405360" cy="88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CustomShape 19"/>
            <p:cNvSpPr/>
            <p:nvPr/>
          </p:nvSpPr>
          <p:spPr>
            <a:xfrm>
              <a:off x="3559680" y="5227560"/>
              <a:ext cx="282960" cy="30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sl-SI" sz="2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30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25" name="CustomShape 20"/>
            <p:cNvSpPr/>
            <p:nvPr/>
          </p:nvSpPr>
          <p:spPr>
            <a:xfrm>
              <a:off x="4415760" y="5186880"/>
              <a:ext cx="409680" cy="88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CustomShape 21"/>
            <p:cNvSpPr/>
            <p:nvPr/>
          </p:nvSpPr>
          <p:spPr>
            <a:xfrm>
              <a:off x="4577760" y="5227560"/>
              <a:ext cx="282960" cy="30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sl-SI" sz="2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18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27" name="Line 22"/>
            <p:cNvSpPr/>
            <p:nvPr/>
          </p:nvSpPr>
          <p:spPr>
            <a:xfrm flipV="1">
              <a:off x="3668400" y="3709440"/>
              <a:ext cx="605880" cy="340200"/>
            </a:xfrm>
            <a:prstGeom prst="line">
              <a:avLst/>
            </a:prstGeom>
            <a:ln w="176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" name="Line 23"/>
            <p:cNvSpPr/>
            <p:nvPr/>
          </p:nvSpPr>
          <p:spPr>
            <a:xfrm flipV="1">
              <a:off x="2853360" y="4332600"/>
              <a:ext cx="305640" cy="271440"/>
            </a:xfrm>
            <a:prstGeom prst="line">
              <a:avLst/>
            </a:prstGeom>
            <a:ln w="176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Line 24"/>
            <p:cNvSpPr/>
            <p:nvPr/>
          </p:nvSpPr>
          <p:spPr>
            <a:xfrm>
              <a:off x="3596400" y="4345560"/>
              <a:ext cx="343800" cy="258480"/>
            </a:xfrm>
            <a:prstGeom prst="line">
              <a:avLst/>
            </a:prstGeom>
            <a:ln w="176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Line 25"/>
            <p:cNvSpPr/>
            <p:nvPr/>
          </p:nvSpPr>
          <p:spPr>
            <a:xfrm flipV="1">
              <a:off x="3658680" y="4916880"/>
              <a:ext cx="282960" cy="218160"/>
            </a:xfrm>
            <a:prstGeom prst="line">
              <a:avLst/>
            </a:prstGeom>
            <a:ln w="176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Line 26"/>
            <p:cNvSpPr/>
            <p:nvPr/>
          </p:nvSpPr>
          <p:spPr>
            <a:xfrm>
              <a:off x="4405680" y="4926960"/>
              <a:ext cx="203760" cy="208080"/>
            </a:xfrm>
            <a:prstGeom prst="line">
              <a:avLst/>
            </a:prstGeom>
            <a:ln w="176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" name="Line 27"/>
            <p:cNvSpPr/>
            <p:nvPr/>
          </p:nvSpPr>
          <p:spPr>
            <a:xfrm>
              <a:off x="4739760" y="3694680"/>
              <a:ext cx="627120" cy="354960"/>
            </a:xfrm>
            <a:prstGeom prst="line">
              <a:avLst/>
            </a:prstGeom>
            <a:ln w="176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Line 28"/>
            <p:cNvSpPr/>
            <p:nvPr/>
          </p:nvSpPr>
          <p:spPr>
            <a:xfrm flipV="1">
              <a:off x="5095080" y="4383000"/>
              <a:ext cx="292680" cy="221040"/>
            </a:xfrm>
            <a:prstGeom prst="line">
              <a:avLst/>
            </a:prstGeom>
            <a:ln w="176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" name="Line 29"/>
            <p:cNvSpPr/>
            <p:nvPr/>
          </p:nvSpPr>
          <p:spPr>
            <a:xfrm>
              <a:off x="5891760" y="4371480"/>
              <a:ext cx="290160" cy="232560"/>
            </a:xfrm>
            <a:prstGeom prst="line">
              <a:avLst/>
            </a:prstGeom>
            <a:ln w="176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" name="CustomShape 30"/>
            <p:cNvSpPr/>
            <p:nvPr/>
          </p:nvSpPr>
          <p:spPr>
            <a:xfrm>
              <a:off x="2553480" y="2926080"/>
              <a:ext cx="2055600" cy="30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sl-SI" sz="2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 </a:t>
              </a:r>
              <a:endParaRPr b="0" lang="en-US" sz="2000" spc="-1" strike="noStrike">
                <a:latin typeface="Arial"/>
              </a:endParaRPr>
            </a:p>
          </p:txBody>
        </p:sp>
      </p:grpSp>
      <p:sp>
        <p:nvSpPr>
          <p:cNvPr id="236" name="CustomShape 31"/>
          <p:cNvSpPr/>
          <p:nvPr/>
        </p:nvSpPr>
        <p:spPr>
          <a:xfrm>
            <a:off x="5553000" y="2809800"/>
            <a:ext cx="1975680" cy="33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Line 32"/>
          <p:cNvSpPr/>
          <p:nvPr/>
        </p:nvSpPr>
        <p:spPr>
          <a:xfrm flipH="1">
            <a:off x="3291840" y="3383280"/>
            <a:ext cx="914400" cy="457200"/>
          </a:xfrm>
          <a:prstGeom prst="line">
            <a:avLst/>
          </a:prstGeom>
          <a:ln>
            <a:solidFill>
              <a:srgbClr val="ff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Line 33"/>
          <p:cNvSpPr/>
          <p:nvPr/>
        </p:nvSpPr>
        <p:spPr>
          <a:xfrm flipH="1">
            <a:off x="2542320" y="3931920"/>
            <a:ext cx="566640" cy="748440"/>
          </a:xfrm>
          <a:prstGeom prst="line">
            <a:avLst/>
          </a:prstGeom>
          <a:ln>
            <a:solidFill>
              <a:srgbClr val="ff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Line 34"/>
          <p:cNvSpPr/>
          <p:nvPr/>
        </p:nvSpPr>
        <p:spPr>
          <a:xfrm>
            <a:off x="2651760" y="5120640"/>
            <a:ext cx="640080" cy="365760"/>
          </a:xfrm>
          <a:prstGeom prst="line">
            <a:avLst/>
          </a:prstGeom>
          <a:ln>
            <a:solidFill>
              <a:srgbClr val="ff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Line 35"/>
          <p:cNvSpPr/>
          <p:nvPr/>
        </p:nvSpPr>
        <p:spPr>
          <a:xfrm>
            <a:off x="3840480" y="5760720"/>
            <a:ext cx="731520" cy="0"/>
          </a:xfrm>
          <a:prstGeom prst="line">
            <a:avLst/>
          </a:prstGeom>
          <a:ln>
            <a:solidFill>
              <a:srgbClr val="ff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Line 36"/>
          <p:cNvSpPr/>
          <p:nvPr/>
        </p:nvSpPr>
        <p:spPr>
          <a:xfrm flipV="1">
            <a:off x="5029200" y="5029200"/>
            <a:ext cx="182880" cy="274320"/>
          </a:xfrm>
          <a:prstGeom prst="line">
            <a:avLst/>
          </a:prstGeom>
          <a:ln>
            <a:solidFill>
              <a:srgbClr val="ff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Line 37"/>
          <p:cNvSpPr/>
          <p:nvPr/>
        </p:nvSpPr>
        <p:spPr>
          <a:xfrm>
            <a:off x="5486400" y="5029200"/>
            <a:ext cx="731520" cy="0"/>
          </a:xfrm>
          <a:prstGeom prst="line">
            <a:avLst/>
          </a:prstGeom>
          <a:ln>
            <a:solidFill>
              <a:srgbClr val="ff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Line 38"/>
          <p:cNvSpPr/>
          <p:nvPr/>
        </p:nvSpPr>
        <p:spPr>
          <a:xfrm flipH="1" flipV="1">
            <a:off x="5916960" y="4104720"/>
            <a:ext cx="483840" cy="375840"/>
          </a:xfrm>
          <a:prstGeom prst="line">
            <a:avLst/>
          </a:prstGeom>
          <a:ln>
            <a:solidFill>
              <a:srgbClr val="ff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Line 39"/>
          <p:cNvSpPr/>
          <p:nvPr/>
        </p:nvSpPr>
        <p:spPr>
          <a:xfrm flipH="1" flipV="1">
            <a:off x="4754880" y="3383280"/>
            <a:ext cx="822960" cy="457200"/>
          </a:xfrm>
          <a:prstGeom prst="line">
            <a:avLst/>
          </a:prstGeom>
          <a:ln>
            <a:solidFill>
              <a:srgbClr val="ff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40"/>
          <p:cNvSpPr/>
          <p:nvPr/>
        </p:nvSpPr>
        <p:spPr>
          <a:xfrm>
            <a:off x="5303520" y="5852160"/>
            <a:ext cx="310860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Rezultat: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34 15 6 30 18 13 3 20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548640" y="321840"/>
            <a:ext cx="8000280" cy="68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sl-SI" sz="3000" spc="-1" strike="noStrike">
                <a:solidFill>
                  <a:srgbClr val="000000"/>
                </a:solidFill>
                <a:latin typeface="Verdana"/>
              </a:rPr>
              <a:t>Nekaj izrazov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486000" y="1317240"/>
            <a:ext cx="800028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69800" indent="-469080">
              <a:lnSpc>
                <a:spcPct val="100000"/>
              </a:lnSpc>
              <a:spcBef>
                <a:spcPts val="519"/>
              </a:spcBef>
              <a:buClr>
                <a:srgbClr val="336699"/>
              </a:buClr>
              <a:buFont typeface="Wingdings" charset="2"/>
              <a:buChar char=""/>
            </a:pPr>
            <a:r>
              <a:rPr b="1" lang="sl-SI" sz="2400" spc="-1" strike="noStrike">
                <a:solidFill>
                  <a:srgbClr val="000000"/>
                </a:solidFill>
                <a:latin typeface="Verdana"/>
              </a:rPr>
              <a:t>Najbolj levi</a:t>
            </a:r>
            <a:r>
              <a:rPr b="0" lang="sl-SI" sz="2400" spc="-1" strike="noStrike">
                <a:solidFill>
                  <a:srgbClr val="000000"/>
                </a:solidFill>
                <a:latin typeface="Verdana"/>
              </a:rPr>
              <a:t> list: je tisti list do katerega pridemo tako da gremo najprej levo v podrevo, če obstaja. Če ne obstaja gremo v desno poddrevo dokler ne pridemo do lista.</a:t>
            </a:r>
            <a:endParaRPr b="0" lang="en-US" sz="2400" spc="-1" strike="noStrike">
              <a:latin typeface="Arial"/>
            </a:endParaRPr>
          </a:p>
          <a:p>
            <a:pPr marL="469800" indent="-469080">
              <a:lnSpc>
                <a:spcPct val="100000"/>
              </a:lnSpc>
              <a:spcBef>
                <a:spcPts val="519"/>
              </a:spcBef>
              <a:buClr>
                <a:srgbClr val="336699"/>
              </a:buClr>
              <a:buFont typeface="Wingdings" charset="2"/>
              <a:buChar char=""/>
            </a:pPr>
            <a:r>
              <a:rPr b="1" lang="sl-SI" sz="2200" spc="-1" strike="noStrike">
                <a:solidFill>
                  <a:srgbClr val="000000"/>
                </a:solidFill>
                <a:latin typeface="Verdana"/>
              </a:rPr>
              <a:t>Najbolj desni</a:t>
            </a:r>
            <a:r>
              <a:rPr b="0" lang="sl-SI" sz="2200" spc="-1" strike="noStrike">
                <a:solidFill>
                  <a:srgbClr val="000000"/>
                </a:solidFill>
                <a:latin typeface="Verdana"/>
              </a:rPr>
              <a:t> list: je simetrično definiran.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en-US" sz="2200" spc="-1" strike="noStrike">
              <a:latin typeface="Arial"/>
            </a:endParaRPr>
          </a:p>
          <a:p>
            <a:pPr marL="469800" indent="-469080">
              <a:lnSpc>
                <a:spcPct val="100000"/>
              </a:lnSpc>
              <a:spcBef>
                <a:spcPts val="519"/>
              </a:spcBef>
              <a:buClr>
                <a:srgbClr val="336699"/>
              </a:buClr>
              <a:buFont typeface="Wingdings" charset="2"/>
              <a:buChar char=""/>
            </a:pPr>
            <a:r>
              <a:rPr b="1" lang="sl-SI" sz="2200" spc="-1" strike="noStrike">
                <a:solidFill>
                  <a:srgbClr val="000000"/>
                </a:solidFill>
                <a:latin typeface="Verdana"/>
              </a:rPr>
              <a:t>Levi/desni rob</a:t>
            </a:r>
            <a:r>
              <a:rPr b="0" lang="sl-SI" sz="2200" spc="-1" strike="noStrike">
                <a:solidFill>
                  <a:srgbClr val="000000"/>
                </a:solidFill>
                <a:latin typeface="Verdana"/>
              </a:rPr>
              <a:t> drevesa: je definirana kot pot med korenom in najbolj levim/desnim listom. Če koren nima levega/desnega poddrevesa je že sam levi/desni rob.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en-US" sz="2200" spc="-1" strike="noStrike">
              <a:latin typeface="Arial"/>
            </a:endParaRPr>
          </a:p>
          <a:p>
            <a:pPr marL="469800" indent="-469080"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468360" y="189000"/>
            <a:ext cx="8000280" cy="68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sl-SI" sz="3000" spc="-1" strike="noStrike">
                <a:solidFill>
                  <a:srgbClr val="000000"/>
                </a:solidFill>
                <a:latin typeface="Verdana"/>
              </a:rPr>
              <a:t>Algoritem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604080" y="1554480"/>
            <a:ext cx="7863480" cy="159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latin typeface="Arial"/>
              </a:rPr>
              <a:t>Razdelimo si problem na 3 dele:</a:t>
            </a:r>
            <a:endParaRPr b="0" lang="en-US" sz="2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Izpisemo levi rob drevesa od zgoraj navzdol</a:t>
            </a:r>
            <a:endParaRPr b="0" lang="en-US" sz="2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Izpisemo liste drevesa iz leve proti desni</a:t>
            </a:r>
            <a:endParaRPr b="0" lang="en-US" sz="2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Izpisemo desni rob drevesa od spodaj navgor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780120" y="3668040"/>
            <a:ext cx="5486040" cy="93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Paziti rabimo še na to da pri robovih ne izpisujemo listov čeprav so del robov, saj se nočemo ponavljati.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468360" y="189000"/>
            <a:ext cx="8000280" cy="68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sl-SI" sz="3000" spc="-1" strike="noStrike">
                <a:solidFill>
                  <a:srgbClr val="000000"/>
                </a:solidFill>
                <a:latin typeface="Verdana"/>
              </a:rPr>
              <a:t>Koda: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252" name="" descr=""/>
          <p:cNvPicPr/>
          <p:nvPr/>
        </p:nvPicPr>
        <p:blipFill>
          <a:blip r:embed="rId1"/>
          <a:stretch/>
        </p:blipFill>
        <p:spPr>
          <a:xfrm rot="21585000">
            <a:off x="5126040" y="965520"/>
            <a:ext cx="4601880" cy="2773080"/>
          </a:xfrm>
          <a:prstGeom prst="rect">
            <a:avLst/>
          </a:prstGeom>
          <a:ln>
            <a:noFill/>
          </a:ln>
        </p:spPr>
      </p:pic>
      <p:pic>
        <p:nvPicPr>
          <p:cNvPr id="253" name="" descr=""/>
          <p:cNvPicPr/>
          <p:nvPr/>
        </p:nvPicPr>
        <p:blipFill>
          <a:blip r:embed="rId2"/>
          <a:stretch/>
        </p:blipFill>
        <p:spPr>
          <a:xfrm>
            <a:off x="274320" y="3749040"/>
            <a:ext cx="4548600" cy="2872080"/>
          </a:xfrm>
          <a:prstGeom prst="rect">
            <a:avLst/>
          </a:prstGeom>
          <a:ln>
            <a:noFill/>
          </a:ln>
        </p:spPr>
      </p:pic>
      <p:pic>
        <p:nvPicPr>
          <p:cNvPr id="254" name="" descr=""/>
          <p:cNvPicPr/>
          <p:nvPr/>
        </p:nvPicPr>
        <p:blipFill>
          <a:blip r:embed="rId3"/>
          <a:stretch/>
        </p:blipFill>
        <p:spPr>
          <a:xfrm>
            <a:off x="114480" y="998640"/>
            <a:ext cx="5005800" cy="2384280"/>
          </a:xfrm>
          <a:prstGeom prst="rect">
            <a:avLst/>
          </a:prstGeom>
          <a:ln>
            <a:noFill/>
          </a:ln>
        </p:spPr>
      </p:pic>
      <p:pic>
        <p:nvPicPr>
          <p:cNvPr id="255" name="" descr=""/>
          <p:cNvPicPr/>
          <p:nvPr/>
        </p:nvPicPr>
        <p:blipFill>
          <a:blip r:embed="rId4"/>
          <a:stretch/>
        </p:blipFill>
        <p:spPr>
          <a:xfrm>
            <a:off x="4815720" y="3749040"/>
            <a:ext cx="7162560" cy="2628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468360" y="189000"/>
            <a:ext cx="8000280" cy="68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sl-SI" sz="3000" spc="-1" strike="noStrike">
                <a:solidFill>
                  <a:srgbClr val="000000"/>
                </a:solidFill>
                <a:latin typeface="Verdana"/>
              </a:rPr>
              <a:t>Viri: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1476360" y="6021360"/>
            <a:ext cx="496656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3"/>
          <p:cNvSpPr/>
          <p:nvPr/>
        </p:nvSpPr>
        <p:spPr>
          <a:xfrm>
            <a:off x="640080" y="1554480"/>
            <a:ext cx="7863480" cy="155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Noto Sans CJK SC"/>
              </a:rPr>
              <a:t>Boundary traversal of binary tree: </a:t>
            </a:r>
            <a:r>
              <a:rPr b="0" lang="en-US" sz="1800" spc="-1" strike="noStrike" u="sng">
                <a:solidFill>
                  <a:srgbClr val="336699"/>
                </a:solidFill>
                <a:uFillTx/>
                <a:latin typeface="Arial"/>
                <a:ea typeface="Noto Sans CJK SC"/>
                <a:hlinkClick r:id="rId1"/>
              </a:rPr>
              <a:t>https://www.geeksforgeeks.org/boundary-traversal-of-binary-tree/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57200" y="2834640"/>
            <a:ext cx="8228880" cy="114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820" spc="-1" strike="noStrike">
                <a:solidFill>
                  <a:srgbClr val="ffffff"/>
                </a:solidFill>
                <a:latin typeface="Arial"/>
              </a:rPr>
              <a:t>HVALA ZA POZORNOST!</a:t>
            </a:r>
            <a:endParaRPr b="0" lang="en-US" sz="382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Branje_random_cast_</Template>
  <TotalTime>2904</TotalTime>
  <Application>LibreOffice/6.4.7.2$Linux_X86_64 LibreOffice_project/40$Build-2</Application>
  <Words>849</Words>
  <Paragraphs>296</Paragraphs>
  <Company>FMF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2001-11-26T12:48:07Z</dcterms:created>
  <dc:creator>Matija Lokar</dc:creator>
  <dc:description/>
  <dc:language>en-US</dc:language>
  <cp:lastModifiedBy/>
  <dcterms:modified xsi:type="dcterms:W3CDTF">2021-12-22T17:03:57Z</dcterms:modified>
  <cp:revision>127</cp:revision>
  <dc:subject/>
  <dc:title>Java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FMF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23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23</vt:i4>
  </property>
</Properties>
</file>